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606496116f4d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b62fe136ca42e7"/>
  </p:sldMasterIdLst>
  <p:sldIdLst>
    <p:sldId xmlns:r="http://schemas.openxmlformats.org/officeDocument/2006/relationships" id="256" r:id="R6108deaee41544dd"/>
    <p:sldId xmlns:r="http://schemas.openxmlformats.org/officeDocument/2006/relationships" id="257" r:id="R25b4374d9f8f411d"/>
    <p:sldId xmlns:r="http://schemas.openxmlformats.org/officeDocument/2006/relationships" id="258" r:id="Ree9583d8b2c94ca7"/>
    <p:sldId xmlns:r="http://schemas.openxmlformats.org/officeDocument/2006/relationships" id="259" r:id="R8df0306a76f64e0c"/>
    <p:sldId xmlns:r="http://schemas.openxmlformats.org/officeDocument/2006/relationships" id="260" r:id="R457fc2cc2c7c4f78"/>
    <p:sldId xmlns:r="http://schemas.openxmlformats.org/officeDocument/2006/relationships" id="261" r:id="Rf551befa4ba84815"/>
    <p:sldId xmlns:r="http://schemas.openxmlformats.org/officeDocument/2006/relationships" id="262" r:id="R6a3a03a1dbee4a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b62fe136ca42e7" /><Relationship Type="http://schemas.openxmlformats.org/officeDocument/2006/relationships/slide" Target="/ppt/slides/slide1.xml" Id="R6108deaee41544dd" /><Relationship Type="http://schemas.openxmlformats.org/officeDocument/2006/relationships/slide" Target="/ppt/slides/slide2.xml" Id="R25b4374d9f8f411d" /><Relationship Type="http://schemas.openxmlformats.org/officeDocument/2006/relationships/slide" Target="/ppt/slides/slide3.xml" Id="Ree9583d8b2c94ca7" /><Relationship Type="http://schemas.openxmlformats.org/officeDocument/2006/relationships/slide" Target="/ppt/slides/slide4.xml" Id="R8df0306a76f64e0c" /><Relationship Type="http://schemas.openxmlformats.org/officeDocument/2006/relationships/slide" Target="/ppt/slides/slide5.xml" Id="R457fc2cc2c7c4f78" /><Relationship Type="http://schemas.openxmlformats.org/officeDocument/2006/relationships/slide" Target="/ppt/slides/slide6.xml" Id="Rf551befa4ba84815" /><Relationship Type="http://schemas.openxmlformats.org/officeDocument/2006/relationships/slide" Target="/ppt/slides/slide7.xml" Id="R6a3a03a1dbee4a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831ba232534c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78681304e4a90" /><Relationship Type="http://schemas.openxmlformats.org/officeDocument/2006/relationships/theme" Target="/ppt/slideMasters/theme/theme1.xml" Id="Rd550a9c908354e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a78681304e4a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aff4e0d1d42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4cfd69bfc4d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cfc9f97894f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eb11e09d748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796c8d47f41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56f66bcae4c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23ece4ae346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GUDVANG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GUDVANG EIENDOM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1 233 058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−1 433 673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−677 284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47 138 683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47 254 629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JAN ERIK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JAN ERIK  –  49,8 %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Sjøbygdvegen 827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53 03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980 841 782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GUDVANG EIENDOM AS</a:t>
            </a:r>
          </a:p>
        </p:txBody>
      </p:sp>
    </p:spTree>
  </p:cSld>
  <p:clrMapOvr>
    <a:masterClrMapping xmlns:a="http://schemas.openxmlformats.org/drawingml/2006/main"/>
  </p:clrMapOvr>
</p:sld>
</file>