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ea7a16b2ca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ea9925500426a"/>
  </p:sldMasterIdLst>
  <p:sldIdLst>
    <p:sldId xmlns:r="http://schemas.openxmlformats.org/officeDocument/2006/relationships" id="256" r:id="R8f594bfb367448d1"/>
    <p:sldId xmlns:r="http://schemas.openxmlformats.org/officeDocument/2006/relationships" id="257" r:id="Rcdcd7e68cd3e4ca8"/>
    <p:sldId xmlns:r="http://schemas.openxmlformats.org/officeDocument/2006/relationships" id="258" r:id="R8cf5b074dbd2489c"/>
    <p:sldId xmlns:r="http://schemas.openxmlformats.org/officeDocument/2006/relationships" id="259" r:id="Ra2c67fa370fe46e6"/>
    <p:sldId xmlns:r="http://schemas.openxmlformats.org/officeDocument/2006/relationships" id="260" r:id="R172ea181017e483f"/>
    <p:sldId xmlns:r="http://schemas.openxmlformats.org/officeDocument/2006/relationships" id="261" r:id="Rc848c86748fd447f"/>
    <p:sldId xmlns:r="http://schemas.openxmlformats.org/officeDocument/2006/relationships" id="262" r:id="R2ce4964d9308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ea9925500426a" /><Relationship Type="http://schemas.openxmlformats.org/officeDocument/2006/relationships/slide" Target="/ppt/slides/slide1.xml" Id="R8f594bfb367448d1" /><Relationship Type="http://schemas.openxmlformats.org/officeDocument/2006/relationships/slide" Target="/ppt/slides/slide2.xml" Id="Rcdcd7e68cd3e4ca8" /><Relationship Type="http://schemas.openxmlformats.org/officeDocument/2006/relationships/slide" Target="/ppt/slides/slide3.xml" Id="R8cf5b074dbd2489c" /><Relationship Type="http://schemas.openxmlformats.org/officeDocument/2006/relationships/slide" Target="/ppt/slides/slide4.xml" Id="Ra2c67fa370fe46e6" /><Relationship Type="http://schemas.openxmlformats.org/officeDocument/2006/relationships/slide" Target="/ppt/slides/slide5.xml" Id="R172ea181017e483f" /><Relationship Type="http://schemas.openxmlformats.org/officeDocument/2006/relationships/slide" Target="/ppt/slides/slide6.xml" Id="Rc848c86748fd447f" /><Relationship Type="http://schemas.openxmlformats.org/officeDocument/2006/relationships/slide" Target="/ppt/slides/slide7.xml" Id="R2ce4964d9308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9ee7d0adf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9cc77d45e4c25" /><Relationship Type="http://schemas.openxmlformats.org/officeDocument/2006/relationships/theme" Target="/ppt/slideMasters/theme/theme1.xml" Id="R20a297c402ee49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f9cc77d45e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d41d42050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b2e2e6f4948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a82022d78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baae71b8d45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839af581f4b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e83608fe4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80d456cb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PENGEBINGEN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PENGEBINGEN AS ble etablert [år] og holder til i Røyken.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661 452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4 865 855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6 093 234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TIRIL GJERDE 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GJERDE 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3440 Røyken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jens@din-regnskapssjef.no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980 746 844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PENGEBINGEN AS</a:t>
            </a:r>
          </a:p>
        </p:txBody>
      </p:sp>
    </p:spTree>
  </p:cSld>
  <p:clrMapOvr>
    <a:masterClrMapping xmlns:a="http://schemas.openxmlformats.org/drawingml/2006/main"/>
  </p:clrMapOvr>
</p:sld>
</file>