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eacf587b04e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5b1971b0ce492a"/>
  </p:sldMasterIdLst>
  <p:sldIdLst>
    <p:sldId xmlns:r="http://schemas.openxmlformats.org/officeDocument/2006/relationships" id="256" r:id="R492991adf6084762"/>
    <p:sldId xmlns:r="http://schemas.openxmlformats.org/officeDocument/2006/relationships" id="257" r:id="R71e6442f83de4245"/>
    <p:sldId xmlns:r="http://schemas.openxmlformats.org/officeDocument/2006/relationships" id="258" r:id="R56c9356bac1b4225"/>
    <p:sldId xmlns:r="http://schemas.openxmlformats.org/officeDocument/2006/relationships" id="259" r:id="Rf1b9c60b9b694f94"/>
    <p:sldId xmlns:r="http://schemas.openxmlformats.org/officeDocument/2006/relationships" id="260" r:id="R14bc78d7c44e4fd5"/>
    <p:sldId xmlns:r="http://schemas.openxmlformats.org/officeDocument/2006/relationships" id="261" r:id="R8c6ea4f29f6e4369"/>
    <p:sldId xmlns:r="http://schemas.openxmlformats.org/officeDocument/2006/relationships" id="262" r:id="R2ad584cdb02d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5b1971b0ce492a" /><Relationship Type="http://schemas.openxmlformats.org/officeDocument/2006/relationships/slide" Target="/ppt/slides/slide1.xml" Id="R492991adf6084762" /><Relationship Type="http://schemas.openxmlformats.org/officeDocument/2006/relationships/slide" Target="/ppt/slides/slide2.xml" Id="R71e6442f83de4245" /><Relationship Type="http://schemas.openxmlformats.org/officeDocument/2006/relationships/slide" Target="/ppt/slides/slide3.xml" Id="R56c9356bac1b4225" /><Relationship Type="http://schemas.openxmlformats.org/officeDocument/2006/relationships/slide" Target="/ppt/slides/slide4.xml" Id="Rf1b9c60b9b694f94" /><Relationship Type="http://schemas.openxmlformats.org/officeDocument/2006/relationships/slide" Target="/ppt/slides/slide5.xml" Id="R14bc78d7c44e4fd5" /><Relationship Type="http://schemas.openxmlformats.org/officeDocument/2006/relationships/slide" Target="/ppt/slides/slide6.xml" Id="R8c6ea4f29f6e4369" /><Relationship Type="http://schemas.openxmlformats.org/officeDocument/2006/relationships/slide" Target="/ppt/slides/slide7.xml" Id="R2ad584cdb02d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f8ba6abd234e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e6baf3646427c" /><Relationship Type="http://schemas.openxmlformats.org/officeDocument/2006/relationships/theme" Target="/ppt/slideMasters/theme/theme1.xml" Id="R908821f3f9d64a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e6baf3646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1b5608879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807bf032a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0bbcd83d147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b7f25a3de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4cda08a1a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642f301924d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9804af104d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ENERGIVERK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49 708 326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16 862 744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9 677 513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119 550 358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191 795 222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post@selbu-energiverk.no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980 498 646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ENERGIVERK AS</a:t>
            </a:r>
          </a:p>
        </p:txBody>
      </p:sp>
    </p:spTree>
  </p:cSld>
  <p:clrMapOvr>
    <a:masterClrMapping xmlns:a="http://schemas.openxmlformats.org/drawingml/2006/main"/>
  </p:clrMapOvr>
</p:sld>
</file>