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7bfe8b82c44d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a04eb28044c5d"/>
  </p:sldMasterIdLst>
  <p:sldIdLst>
    <p:sldId xmlns:r="http://schemas.openxmlformats.org/officeDocument/2006/relationships" id="256" r:id="Re7fd4006809848c0"/>
    <p:sldId xmlns:r="http://schemas.openxmlformats.org/officeDocument/2006/relationships" id="257" r:id="R63af4345519540aa"/>
    <p:sldId xmlns:r="http://schemas.openxmlformats.org/officeDocument/2006/relationships" id="258" r:id="Ra728b1ef83f34b1a"/>
    <p:sldId xmlns:r="http://schemas.openxmlformats.org/officeDocument/2006/relationships" id="259" r:id="R50861185f2854097"/>
    <p:sldId xmlns:r="http://schemas.openxmlformats.org/officeDocument/2006/relationships" id="260" r:id="Re7a1ce9d17f34d5f"/>
    <p:sldId xmlns:r="http://schemas.openxmlformats.org/officeDocument/2006/relationships" id="261" r:id="R0c8b8153e9b44e7b"/>
    <p:sldId xmlns:r="http://schemas.openxmlformats.org/officeDocument/2006/relationships" id="262" r:id="R6ccc9aee4e794d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a04eb28044c5d" /><Relationship Type="http://schemas.openxmlformats.org/officeDocument/2006/relationships/slide" Target="/ppt/slides/slide1.xml" Id="Re7fd4006809848c0" /><Relationship Type="http://schemas.openxmlformats.org/officeDocument/2006/relationships/slide" Target="/ppt/slides/slide2.xml" Id="R63af4345519540aa" /><Relationship Type="http://schemas.openxmlformats.org/officeDocument/2006/relationships/slide" Target="/ppt/slides/slide3.xml" Id="Ra728b1ef83f34b1a" /><Relationship Type="http://schemas.openxmlformats.org/officeDocument/2006/relationships/slide" Target="/ppt/slides/slide4.xml" Id="R50861185f2854097" /><Relationship Type="http://schemas.openxmlformats.org/officeDocument/2006/relationships/slide" Target="/ppt/slides/slide5.xml" Id="Re7a1ce9d17f34d5f" /><Relationship Type="http://schemas.openxmlformats.org/officeDocument/2006/relationships/slide" Target="/ppt/slides/slide6.xml" Id="R0c8b8153e9b44e7b" /><Relationship Type="http://schemas.openxmlformats.org/officeDocument/2006/relationships/slide" Target="/ppt/slides/slide7.xml" Id="R6ccc9aee4e794d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591dc733848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9680e37d648f9" /><Relationship Type="http://schemas.openxmlformats.org/officeDocument/2006/relationships/theme" Target="/ppt/slideMasters/theme/theme1.xml" Id="Rab5b9f6478da45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e9680e37d648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fff4aa4db43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6da73ce7d46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d884987f84d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a58f2245943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9630f546b44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374a770be4b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826d31cb64b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LEKSVIK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LEKSVIK REGNSKAP AS ble etablert [år] og holder til i Leksvik.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6 391 298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476 507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1 987 471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3 369 442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BIONDI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SMN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7120 Leksvik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85 90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firmapost@leksvik-regnskap.no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980 491 064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