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cb9457679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c755dac2845d3"/>
  </p:sldMasterIdLst>
  <p:sldIdLst>
    <p:sldId xmlns:r="http://schemas.openxmlformats.org/officeDocument/2006/relationships" id="256" r:id="R731194624de744c9"/>
    <p:sldId xmlns:r="http://schemas.openxmlformats.org/officeDocument/2006/relationships" id="257" r:id="R0e399d20c8574f8e"/>
    <p:sldId xmlns:r="http://schemas.openxmlformats.org/officeDocument/2006/relationships" id="258" r:id="Rb8a63c3605f74118"/>
    <p:sldId xmlns:r="http://schemas.openxmlformats.org/officeDocument/2006/relationships" id="259" r:id="R5c2513f41de54f10"/>
    <p:sldId xmlns:r="http://schemas.openxmlformats.org/officeDocument/2006/relationships" id="260" r:id="R5b24fdca9f59446e"/>
    <p:sldId xmlns:r="http://schemas.openxmlformats.org/officeDocument/2006/relationships" id="261" r:id="Rdbb51d3217dd40b1"/>
    <p:sldId xmlns:r="http://schemas.openxmlformats.org/officeDocument/2006/relationships" id="262" r:id="Rdffe1c780f04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c755dac2845d3" /><Relationship Type="http://schemas.openxmlformats.org/officeDocument/2006/relationships/slide" Target="/ppt/slides/slide1.xml" Id="R731194624de744c9" /><Relationship Type="http://schemas.openxmlformats.org/officeDocument/2006/relationships/slide" Target="/ppt/slides/slide2.xml" Id="R0e399d20c8574f8e" /><Relationship Type="http://schemas.openxmlformats.org/officeDocument/2006/relationships/slide" Target="/ppt/slides/slide3.xml" Id="Rb8a63c3605f74118" /><Relationship Type="http://schemas.openxmlformats.org/officeDocument/2006/relationships/slide" Target="/ppt/slides/slide4.xml" Id="R5c2513f41de54f10" /><Relationship Type="http://schemas.openxmlformats.org/officeDocument/2006/relationships/slide" Target="/ppt/slides/slide5.xml" Id="R5b24fdca9f59446e" /><Relationship Type="http://schemas.openxmlformats.org/officeDocument/2006/relationships/slide" Target="/ppt/slides/slide6.xml" Id="Rdbb51d3217dd40b1" /><Relationship Type="http://schemas.openxmlformats.org/officeDocument/2006/relationships/slide" Target="/ppt/slides/slide7.xml" Id="Rdffe1c780f04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36da84ea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abb183e94fa8" /><Relationship Type="http://schemas.openxmlformats.org/officeDocument/2006/relationships/theme" Target="/ppt/slideMasters/theme/theme1.xml" Id="Re19441c5f896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dabb183e9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86b7c228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854e25c9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1bdd5a75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d85e29ce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ec924f3b0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728e5cc9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594d9847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