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9a490627384a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33c19b0bbe4c7d"/>
  </p:sldMasterIdLst>
  <p:sldIdLst>
    <p:sldId xmlns:r="http://schemas.openxmlformats.org/officeDocument/2006/relationships" id="256" r:id="Reb32a34e263241ef"/>
    <p:sldId xmlns:r="http://schemas.openxmlformats.org/officeDocument/2006/relationships" id="257" r:id="Ra095ad7fde474975"/>
    <p:sldId xmlns:r="http://schemas.openxmlformats.org/officeDocument/2006/relationships" id="258" r:id="R6eeb4f3247b6499b"/>
    <p:sldId xmlns:r="http://schemas.openxmlformats.org/officeDocument/2006/relationships" id="259" r:id="Rbf63cdce51c34a14"/>
    <p:sldId xmlns:r="http://schemas.openxmlformats.org/officeDocument/2006/relationships" id="260" r:id="Rab497875b4054453"/>
    <p:sldId xmlns:r="http://schemas.openxmlformats.org/officeDocument/2006/relationships" id="261" r:id="R62e26411eb7a49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3c19b0bbe4c7d" /><Relationship Type="http://schemas.openxmlformats.org/officeDocument/2006/relationships/slide" Target="/ppt/slides/slide1.xml" Id="Reb32a34e263241ef" /><Relationship Type="http://schemas.openxmlformats.org/officeDocument/2006/relationships/slide" Target="/ppt/slides/slide2.xml" Id="Ra095ad7fde474975" /><Relationship Type="http://schemas.openxmlformats.org/officeDocument/2006/relationships/slide" Target="/ppt/slides/slide3.xml" Id="R6eeb4f3247b6499b" /><Relationship Type="http://schemas.openxmlformats.org/officeDocument/2006/relationships/slide" Target="/ppt/slides/slide4.xml" Id="Rbf63cdce51c34a14" /><Relationship Type="http://schemas.openxmlformats.org/officeDocument/2006/relationships/slide" Target="/ppt/slides/slide5.xml" Id="Rab497875b4054453" /><Relationship Type="http://schemas.openxmlformats.org/officeDocument/2006/relationships/slide" Target="/ppt/slides/slide6.xml" Id="R62e26411eb7a49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5203007e4943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990c0459343b0" /><Relationship Type="http://schemas.openxmlformats.org/officeDocument/2006/relationships/theme" Target="/ppt/slideMasters/theme/theme1.xml" Id="R8e161b9ac4ac42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a990c0459343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4b1aba1064e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58ed9dfdd4c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cb4061dde4d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7375d795948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97192157c44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ead3718d64e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LUNKAN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trond.taraldsen@taraldsen-regnskap.no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980 435 962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