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0ac8252ed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1b6d74a1d40e6"/>
  </p:sldMasterIdLst>
  <p:sldIdLst>
    <p:sldId xmlns:r="http://schemas.openxmlformats.org/officeDocument/2006/relationships" id="256" r:id="R66932bb4a5f34158"/>
    <p:sldId xmlns:r="http://schemas.openxmlformats.org/officeDocument/2006/relationships" id="257" r:id="R6ffc9f97026e4c93"/>
    <p:sldId xmlns:r="http://schemas.openxmlformats.org/officeDocument/2006/relationships" id="258" r:id="Rfba1e118f9bb44f2"/>
    <p:sldId xmlns:r="http://schemas.openxmlformats.org/officeDocument/2006/relationships" id="259" r:id="Rfaa9259aaf934309"/>
    <p:sldId xmlns:r="http://schemas.openxmlformats.org/officeDocument/2006/relationships" id="260" r:id="R6c45178e843c45b1"/>
    <p:sldId xmlns:r="http://schemas.openxmlformats.org/officeDocument/2006/relationships" id="261" r:id="R4e2b3142c63c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1b6d74a1d40e6" /><Relationship Type="http://schemas.openxmlformats.org/officeDocument/2006/relationships/slide" Target="/ppt/slides/slide1.xml" Id="R66932bb4a5f34158" /><Relationship Type="http://schemas.openxmlformats.org/officeDocument/2006/relationships/slide" Target="/ppt/slides/slide2.xml" Id="R6ffc9f97026e4c93" /><Relationship Type="http://schemas.openxmlformats.org/officeDocument/2006/relationships/slide" Target="/ppt/slides/slide3.xml" Id="Rfba1e118f9bb44f2" /><Relationship Type="http://schemas.openxmlformats.org/officeDocument/2006/relationships/slide" Target="/ppt/slides/slide4.xml" Id="Rfaa9259aaf934309" /><Relationship Type="http://schemas.openxmlformats.org/officeDocument/2006/relationships/slide" Target="/ppt/slides/slide5.xml" Id="R6c45178e843c45b1" /><Relationship Type="http://schemas.openxmlformats.org/officeDocument/2006/relationships/slide" Target="/ppt/slides/slide6.xml" Id="R4e2b3142c63c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6637cf673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9a681228a4567" /><Relationship Type="http://schemas.openxmlformats.org/officeDocument/2006/relationships/theme" Target="/ppt/slideMasters/theme/theme1.xml" Id="R347e18e95063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9a681228a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430c2a54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4ac0c74f8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1f2269de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8f8c3496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a005fbb98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77be4358b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