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8279b9959e4a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43e05a9bea4988"/>
  </p:sldMasterIdLst>
  <p:sldIdLst>
    <p:sldId xmlns:r="http://schemas.openxmlformats.org/officeDocument/2006/relationships" id="256" r:id="R9fe8da7ee9d24f78"/>
    <p:sldId xmlns:r="http://schemas.openxmlformats.org/officeDocument/2006/relationships" id="257" r:id="R0009dca95d4c4c0b"/>
    <p:sldId xmlns:r="http://schemas.openxmlformats.org/officeDocument/2006/relationships" id="258" r:id="Rdaa0b4e3087e49ce"/>
    <p:sldId xmlns:r="http://schemas.openxmlformats.org/officeDocument/2006/relationships" id="259" r:id="R6aa4ed1a3d6b49d4"/>
    <p:sldId xmlns:r="http://schemas.openxmlformats.org/officeDocument/2006/relationships" id="260" r:id="R8c90b05e555f4a11"/>
    <p:sldId xmlns:r="http://schemas.openxmlformats.org/officeDocument/2006/relationships" id="261" r:id="Red9391be1e064a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43e05a9bea4988" /><Relationship Type="http://schemas.openxmlformats.org/officeDocument/2006/relationships/slide" Target="/ppt/slides/slide1.xml" Id="R9fe8da7ee9d24f78" /><Relationship Type="http://schemas.openxmlformats.org/officeDocument/2006/relationships/slide" Target="/ppt/slides/slide2.xml" Id="R0009dca95d4c4c0b" /><Relationship Type="http://schemas.openxmlformats.org/officeDocument/2006/relationships/slide" Target="/ppt/slides/slide3.xml" Id="Rdaa0b4e3087e49ce" /><Relationship Type="http://schemas.openxmlformats.org/officeDocument/2006/relationships/slide" Target="/ppt/slides/slide4.xml" Id="R6aa4ed1a3d6b49d4" /><Relationship Type="http://schemas.openxmlformats.org/officeDocument/2006/relationships/slide" Target="/ppt/slides/slide5.xml" Id="R8c90b05e555f4a11" /><Relationship Type="http://schemas.openxmlformats.org/officeDocument/2006/relationships/slide" Target="/ppt/slides/slide6.xml" Id="Red9391be1e064a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c9a7d8d8234f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b33ffe7144ec0" /><Relationship Type="http://schemas.openxmlformats.org/officeDocument/2006/relationships/theme" Target="/ppt/slideMasters/theme/theme1.xml" Id="R3ad35c7d691044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6b33ffe7144e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2a9aa65284e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2e0520a0649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393204d474a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da29e31cb43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144a550e44c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b07f30f0a42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 FOSSNES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Langgate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980 429 547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