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f63f669ff848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686011633e461a"/>
  </p:sldMasterIdLst>
  <p:sldIdLst>
    <p:sldId xmlns:r="http://schemas.openxmlformats.org/officeDocument/2006/relationships" id="256" r:id="R187b5c45f71d411c"/>
    <p:sldId xmlns:r="http://schemas.openxmlformats.org/officeDocument/2006/relationships" id="257" r:id="R23035d54463c4b40"/>
    <p:sldId xmlns:r="http://schemas.openxmlformats.org/officeDocument/2006/relationships" id="258" r:id="Rced91fb579744606"/>
    <p:sldId xmlns:r="http://schemas.openxmlformats.org/officeDocument/2006/relationships" id="259" r:id="R79b93b7e8f004fe8"/>
    <p:sldId xmlns:r="http://schemas.openxmlformats.org/officeDocument/2006/relationships" id="260" r:id="R6ad50e7d2a3741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686011633e461a" /><Relationship Type="http://schemas.openxmlformats.org/officeDocument/2006/relationships/slide" Target="/ppt/slides/slide1.xml" Id="R187b5c45f71d411c" /><Relationship Type="http://schemas.openxmlformats.org/officeDocument/2006/relationships/slide" Target="/ppt/slides/slide2.xml" Id="R23035d54463c4b40" /><Relationship Type="http://schemas.openxmlformats.org/officeDocument/2006/relationships/slide" Target="/ppt/slides/slide3.xml" Id="Rced91fb579744606" /><Relationship Type="http://schemas.openxmlformats.org/officeDocument/2006/relationships/slide" Target="/ppt/slides/slide4.xml" Id="R79b93b7e8f004fe8" /><Relationship Type="http://schemas.openxmlformats.org/officeDocument/2006/relationships/slide" Target="/ppt/slides/slide5.xml" Id="R6ad50e7d2a3741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4138e0175a45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64094f0af427f" /><Relationship Type="http://schemas.openxmlformats.org/officeDocument/2006/relationships/theme" Target="/ppt/slideMasters/theme/theme1.xml" Id="R99dd3be4e23b40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e64094f0af42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f39a0872542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2fa5faff842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737cf88de46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26434382f48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7ec6844884d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SKUGGEN AGENTUR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SKUGGEN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SKUGGEN AGENTUR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SKUGGEN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SKUGGEN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SKUGGEN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980 414 213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SKUGGEN AGENTUR AS</a:t>
            </a:r>
          </a:p>
        </p:txBody>
      </p:sp>
    </p:spTree>
  </p:cSld>
  <p:clrMapOvr>
    <a:masterClrMapping xmlns:a="http://schemas.openxmlformats.org/drawingml/2006/main"/>
  </p:clrMapOvr>
</p:sld>
</file>