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eefa958a4d41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cb6a871b7c4a18"/>
  </p:sldMasterIdLst>
  <p:sldIdLst>
    <p:sldId xmlns:r="http://schemas.openxmlformats.org/officeDocument/2006/relationships" id="256" r:id="R40de40e1051f4f3b"/>
    <p:sldId xmlns:r="http://schemas.openxmlformats.org/officeDocument/2006/relationships" id="257" r:id="R9ea9c829333149b2"/>
    <p:sldId xmlns:r="http://schemas.openxmlformats.org/officeDocument/2006/relationships" id="258" r:id="R7d1d4f94cce841d1"/>
    <p:sldId xmlns:r="http://schemas.openxmlformats.org/officeDocument/2006/relationships" id="259" r:id="Rdea1fcd44b7743a3"/>
    <p:sldId xmlns:r="http://schemas.openxmlformats.org/officeDocument/2006/relationships" id="260" r:id="Ra7798e76ca4f4e1e"/>
    <p:sldId xmlns:r="http://schemas.openxmlformats.org/officeDocument/2006/relationships" id="261" r:id="R4e634f5a98a646b2"/>
    <p:sldId xmlns:r="http://schemas.openxmlformats.org/officeDocument/2006/relationships" id="262" r:id="Rbac05aabc9b6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b6a871b7c4a18" /><Relationship Type="http://schemas.openxmlformats.org/officeDocument/2006/relationships/slide" Target="/ppt/slides/slide1.xml" Id="R40de40e1051f4f3b" /><Relationship Type="http://schemas.openxmlformats.org/officeDocument/2006/relationships/slide" Target="/ppt/slides/slide2.xml" Id="R9ea9c829333149b2" /><Relationship Type="http://schemas.openxmlformats.org/officeDocument/2006/relationships/slide" Target="/ppt/slides/slide3.xml" Id="R7d1d4f94cce841d1" /><Relationship Type="http://schemas.openxmlformats.org/officeDocument/2006/relationships/slide" Target="/ppt/slides/slide4.xml" Id="Rdea1fcd44b7743a3" /><Relationship Type="http://schemas.openxmlformats.org/officeDocument/2006/relationships/slide" Target="/ppt/slides/slide5.xml" Id="Ra7798e76ca4f4e1e" /><Relationship Type="http://schemas.openxmlformats.org/officeDocument/2006/relationships/slide" Target="/ppt/slides/slide6.xml" Id="R4e634f5a98a646b2" /><Relationship Type="http://schemas.openxmlformats.org/officeDocument/2006/relationships/slide" Target="/ppt/slides/slide7.xml" Id="Rbac05aabc9b6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cf4f82d8541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0e1bc420d45aa" /><Relationship Type="http://schemas.openxmlformats.org/officeDocument/2006/relationships/theme" Target="/ppt/slideMasters/theme/theme1.xml" Id="Rd214abc697774f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0e1bc420d45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73b8050c742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d9085104945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28296ed0e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3a05ea3504c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91d8d296948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2ce278ac048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b09a2dc3b4a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KNIF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5 239 657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−7 531 363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17 365 282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75 526 177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105 088 838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FRELSESARMEEN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KIRKENS BYMISJON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LUTHERSK MISJONSSAMBAND  –  11,8 %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HOVEDORGANISASJONEN KA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INDREMISJONSFORBUNDET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10 37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post@knif.no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www.knif.no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980 404 706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