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01e3ad8f3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3aee0b6234fb1"/>
  </p:sldMasterIdLst>
  <p:sldIdLst>
    <p:sldId xmlns:r="http://schemas.openxmlformats.org/officeDocument/2006/relationships" id="256" r:id="R49771a0c2a8b4c81"/>
    <p:sldId xmlns:r="http://schemas.openxmlformats.org/officeDocument/2006/relationships" id="257" r:id="Ra1380a70c7c34657"/>
    <p:sldId xmlns:r="http://schemas.openxmlformats.org/officeDocument/2006/relationships" id="258" r:id="Rb7c918ca1c4447ef"/>
    <p:sldId xmlns:r="http://schemas.openxmlformats.org/officeDocument/2006/relationships" id="259" r:id="R9f25bc9a152c4277"/>
    <p:sldId xmlns:r="http://schemas.openxmlformats.org/officeDocument/2006/relationships" id="260" r:id="Rc94c330e832c4590"/>
    <p:sldId xmlns:r="http://schemas.openxmlformats.org/officeDocument/2006/relationships" id="261" r:id="R7f87a5ed8c9e4884"/>
    <p:sldId xmlns:r="http://schemas.openxmlformats.org/officeDocument/2006/relationships" id="262" r:id="R6aae3e21f4b2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3aee0b6234fb1" /><Relationship Type="http://schemas.openxmlformats.org/officeDocument/2006/relationships/slide" Target="/ppt/slides/slide1.xml" Id="R49771a0c2a8b4c81" /><Relationship Type="http://schemas.openxmlformats.org/officeDocument/2006/relationships/slide" Target="/ppt/slides/slide2.xml" Id="Ra1380a70c7c34657" /><Relationship Type="http://schemas.openxmlformats.org/officeDocument/2006/relationships/slide" Target="/ppt/slides/slide3.xml" Id="Rb7c918ca1c4447ef" /><Relationship Type="http://schemas.openxmlformats.org/officeDocument/2006/relationships/slide" Target="/ppt/slides/slide4.xml" Id="R9f25bc9a152c4277" /><Relationship Type="http://schemas.openxmlformats.org/officeDocument/2006/relationships/slide" Target="/ppt/slides/slide5.xml" Id="Rc94c330e832c4590" /><Relationship Type="http://schemas.openxmlformats.org/officeDocument/2006/relationships/slide" Target="/ppt/slides/slide6.xml" Id="R7f87a5ed8c9e4884" /><Relationship Type="http://schemas.openxmlformats.org/officeDocument/2006/relationships/slide" Target="/ppt/slides/slide7.xml" Id="R6aae3e21f4b2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0857a59f4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46d20d3d4af8" /><Relationship Type="http://schemas.openxmlformats.org/officeDocument/2006/relationships/theme" Target="/ppt/slideMasters/theme/theme1.xml" Id="R1dadd9b1974f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c46d20d3d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66ebb7dd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2f88d385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4d8d52388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ff667ad1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ef6c198c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abebabae9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813c76e7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