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9f46744b0c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b018608a54161"/>
  </p:sldMasterIdLst>
  <p:sldIdLst>
    <p:sldId xmlns:r="http://schemas.openxmlformats.org/officeDocument/2006/relationships" id="256" r:id="R376505e5559f4f0d"/>
    <p:sldId xmlns:r="http://schemas.openxmlformats.org/officeDocument/2006/relationships" id="257" r:id="R00093a1e0b0343e5"/>
    <p:sldId xmlns:r="http://schemas.openxmlformats.org/officeDocument/2006/relationships" id="258" r:id="R1a7e9f05aade45ab"/>
    <p:sldId xmlns:r="http://schemas.openxmlformats.org/officeDocument/2006/relationships" id="259" r:id="Rd85b532d3a5b4464"/>
    <p:sldId xmlns:r="http://schemas.openxmlformats.org/officeDocument/2006/relationships" id="260" r:id="R795a6ffdfcb0479a"/>
    <p:sldId xmlns:r="http://schemas.openxmlformats.org/officeDocument/2006/relationships" id="261" r:id="R8a680ef1a3dc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b018608a54161" /><Relationship Type="http://schemas.openxmlformats.org/officeDocument/2006/relationships/slide" Target="/ppt/slides/slide1.xml" Id="R376505e5559f4f0d" /><Relationship Type="http://schemas.openxmlformats.org/officeDocument/2006/relationships/slide" Target="/ppt/slides/slide2.xml" Id="R00093a1e0b0343e5" /><Relationship Type="http://schemas.openxmlformats.org/officeDocument/2006/relationships/slide" Target="/ppt/slides/slide3.xml" Id="R1a7e9f05aade45ab" /><Relationship Type="http://schemas.openxmlformats.org/officeDocument/2006/relationships/slide" Target="/ppt/slides/slide4.xml" Id="Rd85b532d3a5b4464" /><Relationship Type="http://schemas.openxmlformats.org/officeDocument/2006/relationships/slide" Target="/ppt/slides/slide5.xml" Id="R795a6ffdfcb0479a" /><Relationship Type="http://schemas.openxmlformats.org/officeDocument/2006/relationships/slide" Target="/ppt/slides/slide6.xml" Id="R8a680ef1a3dc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3b423aa4f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263a8d1104b61" /><Relationship Type="http://schemas.openxmlformats.org/officeDocument/2006/relationships/theme" Target="/ppt/slideMasters/theme/theme1.xml" Id="Rcb86b5e4699d48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263a8d1104b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25e109fcd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8f1933b7b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7b15f42eb4e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c6aec0589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ea8a9a7ff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c061359eb44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 etasje, 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morten@atris.no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980 402 258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ATRIS AS</a:t>
            </a:r>
          </a:p>
        </p:txBody>
      </p:sp>
    </p:spTree>
  </p:cSld>
  <p:clrMapOvr>
    <a:masterClrMapping xmlns:a="http://schemas.openxmlformats.org/drawingml/2006/main"/>
  </p:clrMapOvr>
</p:sld>
</file>