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19b36b969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140108f1342d9"/>
  </p:sldMasterIdLst>
  <p:sldIdLst>
    <p:sldId xmlns:r="http://schemas.openxmlformats.org/officeDocument/2006/relationships" id="256" r:id="Ra3c846108df945e0"/>
    <p:sldId xmlns:r="http://schemas.openxmlformats.org/officeDocument/2006/relationships" id="257" r:id="R8f4c0e9ed53c4a72"/>
    <p:sldId xmlns:r="http://schemas.openxmlformats.org/officeDocument/2006/relationships" id="258" r:id="Rddc4eb3a29374c77"/>
    <p:sldId xmlns:r="http://schemas.openxmlformats.org/officeDocument/2006/relationships" id="259" r:id="R168b40b761324c0b"/>
    <p:sldId xmlns:r="http://schemas.openxmlformats.org/officeDocument/2006/relationships" id="260" r:id="Rc2dfedd2a38540ca"/>
    <p:sldId xmlns:r="http://schemas.openxmlformats.org/officeDocument/2006/relationships" id="261" r:id="R6317870626af4489"/>
    <p:sldId xmlns:r="http://schemas.openxmlformats.org/officeDocument/2006/relationships" id="262" r:id="R41892ce215d1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140108f1342d9" /><Relationship Type="http://schemas.openxmlformats.org/officeDocument/2006/relationships/slide" Target="/ppt/slides/slide1.xml" Id="Ra3c846108df945e0" /><Relationship Type="http://schemas.openxmlformats.org/officeDocument/2006/relationships/slide" Target="/ppt/slides/slide2.xml" Id="R8f4c0e9ed53c4a72" /><Relationship Type="http://schemas.openxmlformats.org/officeDocument/2006/relationships/slide" Target="/ppt/slides/slide3.xml" Id="Rddc4eb3a29374c77" /><Relationship Type="http://schemas.openxmlformats.org/officeDocument/2006/relationships/slide" Target="/ppt/slides/slide4.xml" Id="R168b40b761324c0b" /><Relationship Type="http://schemas.openxmlformats.org/officeDocument/2006/relationships/slide" Target="/ppt/slides/slide5.xml" Id="Rc2dfedd2a38540ca" /><Relationship Type="http://schemas.openxmlformats.org/officeDocument/2006/relationships/slide" Target="/ppt/slides/slide6.xml" Id="R6317870626af4489" /><Relationship Type="http://schemas.openxmlformats.org/officeDocument/2006/relationships/slide" Target="/ppt/slides/slide7.xml" Id="R41892ce215d1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1690df10b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3f2cd5bc646e7" /><Relationship Type="http://schemas.openxmlformats.org/officeDocument/2006/relationships/theme" Target="/ppt/slideMasters/theme/theme1.xml" Id="R80a24d6470fe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3f2cd5bc646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bbbc7f09548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63b6095614a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af20b2d33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f44c26e1b4d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dd7fc000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31d9f126640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432312a66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