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f8dca3bc0145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75682d8559401a"/>
  </p:sldMasterIdLst>
  <p:sldIdLst>
    <p:sldId xmlns:r="http://schemas.openxmlformats.org/officeDocument/2006/relationships" id="256" r:id="R8e7cfee34b804258"/>
    <p:sldId xmlns:r="http://schemas.openxmlformats.org/officeDocument/2006/relationships" id="257" r:id="R2c679e0c89ca4c9a"/>
    <p:sldId xmlns:r="http://schemas.openxmlformats.org/officeDocument/2006/relationships" id="258" r:id="R9122e354d0714eff"/>
    <p:sldId xmlns:r="http://schemas.openxmlformats.org/officeDocument/2006/relationships" id="259" r:id="Red9b7cc339de4519"/>
    <p:sldId xmlns:r="http://schemas.openxmlformats.org/officeDocument/2006/relationships" id="260" r:id="R8b44c6113df542dd"/>
    <p:sldId xmlns:r="http://schemas.openxmlformats.org/officeDocument/2006/relationships" id="261" r:id="R070d2a01628d43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75682d8559401a" /><Relationship Type="http://schemas.openxmlformats.org/officeDocument/2006/relationships/slide" Target="/ppt/slides/slide1.xml" Id="R8e7cfee34b804258" /><Relationship Type="http://schemas.openxmlformats.org/officeDocument/2006/relationships/slide" Target="/ppt/slides/slide2.xml" Id="R2c679e0c89ca4c9a" /><Relationship Type="http://schemas.openxmlformats.org/officeDocument/2006/relationships/slide" Target="/ppt/slides/slide3.xml" Id="R9122e354d0714eff" /><Relationship Type="http://schemas.openxmlformats.org/officeDocument/2006/relationships/slide" Target="/ppt/slides/slide4.xml" Id="Red9b7cc339de4519" /><Relationship Type="http://schemas.openxmlformats.org/officeDocument/2006/relationships/slide" Target="/ppt/slides/slide5.xml" Id="R8b44c6113df542dd" /><Relationship Type="http://schemas.openxmlformats.org/officeDocument/2006/relationships/slide" Target="/ppt/slides/slide6.xml" Id="R070d2a01628d43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d13d38c2fd4e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ed80f5b6e4b19" /><Relationship Type="http://schemas.openxmlformats.org/officeDocument/2006/relationships/theme" Target="/ppt/slideMasters/theme/theme1.xml" Id="R1ca0b04af1f541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ded80f5b6e4b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b6b3dbee941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5eec2f2de4c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9797517474c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6ac1fe78a45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fe887d1404a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7321b7acf40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980 357 708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