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c4e0ccca2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9cc71a1424683"/>
  </p:sldMasterIdLst>
  <p:sldIdLst>
    <p:sldId xmlns:r="http://schemas.openxmlformats.org/officeDocument/2006/relationships" id="256" r:id="Re25d5958b2a942e2"/>
    <p:sldId xmlns:r="http://schemas.openxmlformats.org/officeDocument/2006/relationships" id="257" r:id="R4b106bf4fb0a447d"/>
    <p:sldId xmlns:r="http://schemas.openxmlformats.org/officeDocument/2006/relationships" id="258" r:id="R5d72bcca4a854f8d"/>
    <p:sldId xmlns:r="http://schemas.openxmlformats.org/officeDocument/2006/relationships" id="259" r:id="Rea57084468e34f8d"/>
    <p:sldId xmlns:r="http://schemas.openxmlformats.org/officeDocument/2006/relationships" id="260" r:id="R316cb3c555c34b5a"/>
    <p:sldId xmlns:r="http://schemas.openxmlformats.org/officeDocument/2006/relationships" id="261" r:id="R6c5aa95f955849f9"/>
    <p:sldId xmlns:r="http://schemas.openxmlformats.org/officeDocument/2006/relationships" id="262" r:id="R332ac772abf2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9cc71a1424683" /><Relationship Type="http://schemas.openxmlformats.org/officeDocument/2006/relationships/slide" Target="/ppt/slides/slide1.xml" Id="Re25d5958b2a942e2" /><Relationship Type="http://schemas.openxmlformats.org/officeDocument/2006/relationships/slide" Target="/ppt/slides/slide2.xml" Id="R4b106bf4fb0a447d" /><Relationship Type="http://schemas.openxmlformats.org/officeDocument/2006/relationships/slide" Target="/ppt/slides/slide3.xml" Id="R5d72bcca4a854f8d" /><Relationship Type="http://schemas.openxmlformats.org/officeDocument/2006/relationships/slide" Target="/ppt/slides/slide4.xml" Id="Rea57084468e34f8d" /><Relationship Type="http://schemas.openxmlformats.org/officeDocument/2006/relationships/slide" Target="/ppt/slides/slide5.xml" Id="R316cb3c555c34b5a" /><Relationship Type="http://schemas.openxmlformats.org/officeDocument/2006/relationships/slide" Target="/ppt/slides/slide6.xml" Id="R6c5aa95f955849f9" /><Relationship Type="http://schemas.openxmlformats.org/officeDocument/2006/relationships/slide" Target="/ppt/slides/slide7.xml" Id="R332ac772abf2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4731f26f3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19b76c7a04fa8" /><Relationship Type="http://schemas.openxmlformats.org/officeDocument/2006/relationships/theme" Target="/ppt/slideMasters/theme/theme1.xml" Id="Rce1fdf747370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19b76c7a0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67581e0e1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ac8d0c0c4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d2bb8d15c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e9a0cfee8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438458a1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1c258401a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1baeedbc1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8 422 449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6 235 344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68 952 875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46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