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89bd9d2b2c42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6745aec9c6438f"/>
  </p:sldMasterIdLst>
  <p:sldIdLst>
    <p:sldId xmlns:r="http://schemas.openxmlformats.org/officeDocument/2006/relationships" id="256" r:id="Rddeffd0ea9af41a5"/>
    <p:sldId xmlns:r="http://schemas.openxmlformats.org/officeDocument/2006/relationships" id="257" r:id="Rb9d65743f79449ee"/>
    <p:sldId xmlns:r="http://schemas.openxmlformats.org/officeDocument/2006/relationships" id="258" r:id="R337fc731b47c4cf5"/>
    <p:sldId xmlns:r="http://schemas.openxmlformats.org/officeDocument/2006/relationships" id="259" r:id="Rfba5b7191ef64662"/>
    <p:sldId xmlns:r="http://schemas.openxmlformats.org/officeDocument/2006/relationships" id="260" r:id="Ra3d251503e944b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6745aec9c6438f" /><Relationship Type="http://schemas.openxmlformats.org/officeDocument/2006/relationships/slide" Target="/ppt/slides/slide1.xml" Id="Rddeffd0ea9af41a5" /><Relationship Type="http://schemas.openxmlformats.org/officeDocument/2006/relationships/slide" Target="/ppt/slides/slide2.xml" Id="Rb9d65743f79449ee" /><Relationship Type="http://schemas.openxmlformats.org/officeDocument/2006/relationships/slide" Target="/ppt/slides/slide3.xml" Id="R337fc731b47c4cf5" /><Relationship Type="http://schemas.openxmlformats.org/officeDocument/2006/relationships/slide" Target="/ppt/slides/slide4.xml" Id="Rfba5b7191ef64662" /><Relationship Type="http://schemas.openxmlformats.org/officeDocument/2006/relationships/slide" Target="/ppt/slides/slide5.xml" Id="Ra3d251503e944b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45b0791be946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2a1038ca34627" /><Relationship Type="http://schemas.openxmlformats.org/officeDocument/2006/relationships/theme" Target="/ppt/slideMasters/theme/theme1.xml" Id="Rad5d7a5eaf1d4e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f2a1038ca346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bf9edb9004c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b199cb63840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1741222c64a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e73362b5e4f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66996d6e140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ELVIA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ELVIA PENSJONSKASSE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Vangsvegen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12 32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bent.marius.undlien@hafslund.no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980 156 621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