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060c35094544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3bc93e0af40d5"/>
  </p:sldMasterIdLst>
  <p:sldIdLst>
    <p:sldId xmlns:r="http://schemas.openxmlformats.org/officeDocument/2006/relationships" id="256" r:id="Rc57c81577cea4229"/>
    <p:sldId xmlns:r="http://schemas.openxmlformats.org/officeDocument/2006/relationships" id="257" r:id="Rd3830cbcfa154a61"/>
    <p:sldId xmlns:r="http://schemas.openxmlformats.org/officeDocument/2006/relationships" id="258" r:id="R5a46327a7f99473e"/>
    <p:sldId xmlns:r="http://schemas.openxmlformats.org/officeDocument/2006/relationships" id="259" r:id="R3f0ffe492d884fd7"/>
    <p:sldId xmlns:r="http://schemas.openxmlformats.org/officeDocument/2006/relationships" id="260" r:id="R50c416fe31cf430b"/>
    <p:sldId xmlns:r="http://schemas.openxmlformats.org/officeDocument/2006/relationships" id="261" r:id="Rb591ff48e9fe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3bc93e0af40d5" /><Relationship Type="http://schemas.openxmlformats.org/officeDocument/2006/relationships/slide" Target="/ppt/slides/slide1.xml" Id="Rc57c81577cea4229" /><Relationship Type="http://schemas.openxmlformats.org/officeDocument/2006/relationships/slide" Target="/ppt/slides/slide2.xml" Id="Rd3830cbcfa154a61" /><Relationship Type="http://schemas.openxmlformats.org/officeDocument/2006/relationships/slide" Target="/ppt/slides/slide3.xml" Id="R5a46327a7f99473e" /><Relationship Type="http://schemas.openxmlformats.org/officeDocument/2006/relationships/slide" Target="/ppt/slides/slide4.xml" Id="R3f0ffe492d884fd7" /><Relationship Type="http://schemas.openxmlformats.org/officeDocument/2006/relationships/slide" Target="/ppt/slides/slide5.xml" Id="R50c416fe31cf430b" /><Relationship Type="http://schemas.openxmlformats.org/officeDocument/2006/relationships/slide" Target="/ppt/slides/slide6.xml" Id="Rb591ff48e9fe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1dad66bde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f48ba3af142c8" /><Relationship Type="http://schemas.openxmlformats.org/officeDocument/2006/relationships/theme" Target="/ppt/slideMasters/theme/theme1.xml" Id="R64875a3671ff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f48ba3af142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89962e8f49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2ba70e74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f7bd3c646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defa531e142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7dc18ce184f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69b0004f743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