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52a871aba44c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6a473020d94d2d"/>
  </p:sldMasterIdLst>
  <p:sldIdLst>
    <p:sldId xmlns:r="http://schemas.openxmlformats.org/officeDocument/2006/relationships" id="256" r:id="R263a180993dc41eb"/>
    <p:sldId xmlns:r="http://schemas.openxmlformats.org/officeDocument/2006/relationships" id="257" r:id="R7b59c465979e4b45"/>
    <p:sldId xmlns:r="http://schemas.openxmlformats.org/officeDocument/2006/relationships" id="258" r:id="R0c31ef13b1ba4b0d"/>
    <p:sldId xmlns:r="http://schemas.openxmlformats.org/officeDocument/2006/relationships" id="259" r:id="R3ece47b4e89b4654"/>
    <p:sldId xmlns:r="http://schemas.openxmlformats.org/officeDocument/2006/relationships" id="260" r:id="Re87bc85abd7e4d15"/>
    <p:sldId xmlns:r="http://schemas.openxmlformats.org/officeDocument/2006/relationships" id="261" r:id="Rf2ef22942f434eb2"/>
    <p:sldId xmlns:r="http://schemas.openxmlformats.org/officeDocument/2006/relationships" id="262" r:id="Re056529b319149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a473020d94d2d" /><Relationship Type="http://schemas.openxmlformats.org/officeDocument/2006/relationships/slide" Target="/ppt/slides/slide1.xml" Id="R263a180993dc41eb" /><Relationship Type="http://schemas.openxmlformats.org/officeDocument/2006/relationships/slide" Target="/ppt/slides/slide2.xml" Id="R7b59c465979e4b45" /><Relationship Type="http://schemas.openxmlformats.org/officeDocument/2006/relationships/slide" Target="/ppt/slides/slide3.xml" Id="R0c31ef13b1ba4b0d" /><Relationship Type="http://schemas.openxmlformats.org/officeDocument/2006/relationships/slide" Target="/ppt/slides/slide4.xml" Id="R3ece47b4e89b4654" /><Relationship Type="http://schemas.openxmlformats.org/officeDocument/2006/relationships/slide" Target="/ppt/slides/slide5.xml" Id="Re87bc85abd7e4d15" /><Relationship Type="http://schemas.openxmlformats.org/officeDocument/2006/relationships/slide" Target="/ppt/slides/slide6.xml" Id="Rf2ef22942f434eb2" /><Relationship Type="http://schemas.openxmlformats.org/officeDocument/2006/relationships/slide" Target="/ppt/slides/slide7.xml" Id="Re056529b319149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0aa788dc443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b685a5e5043f7" /><Relationship Type="http://schemas.openxmlformats.org/officeDocument/2006/relationships/theme" Target="/ppt/slideMasters/theme/theme1.xml" Id="Rbc24e65f1eda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b685a5e5043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91dbe37c2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83fc2a2804d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950f9645b40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db4d83f95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cb26f860c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4fa72e14a4f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fcc30cbae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7 511 198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8 522 712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KJELL HUGO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71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