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999b733b0c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221732621f4bec"/>
  </p:sldMasterIdLst>
  <p:sldIdLst>
    <p:sldId xmlns:r="http://schemas.openxmlformats.org/officeDocument/2006/relationships" id="256" r:id="R053ac5e039f543b3"/>
    <p:sldId xmlns:r="http://schemas.openxmlformats.org/officeDocument/2006/relationships" id="257" r:id="R469eb2559a72471a"/>
    <p:sldId xmlns:r="http://schemas.openxmlformats.org/officeDocument/2006/relationships" id="258" r:id="Re432f4af81d8486f"/>
    <p:sldId xmlns:r="http://schemas.openxmlformats.org/officeDocument/2006/relationships" id="259" r:id="R21f9ba2dce154de2"/>
    <p:sldId xmlns:r="http://schemas.openxmlformats.org/officeDocument/2006/relationships" id="260" r:id="R07bdcc4a3ce14376"/>
    <p:sldId xmlns:r="http://schemas.openxmlformats.org/officeDocument/2006/relationships" id="261" r:id="R0e344fd9400a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21732621f4bec" /><Relationship Type="http://schemas.openxmlformats.org/officeDocument/2006/relationships/slide" Target="/ppt/slides/slide1.xml" Id="R053ac5e039f543b3" /><Relationship Type="http://schemas.openxmlformats.org/officeDocument/2006/relationships/slide" Target="/ppt/slides/slide2.xml" Id="R469eb2559a72471a" /><Relationship Type="http://schemas.openxmlformats.org/officeDocument/2006/relationships/slide" Target="/ppt/slides/slide3.xml" Id="Re432f4af81d8486f" /><Relationship Type="http://schemas.openxmlformats.org/officeDocument/2006/relationships/slide" Target="/ppt/slides/slide4.xml" Id="R21f9ba2dce154de2" /><Relationship Type="http://schemas.openxmlformats.org/officeDocument/2006/relationships/slide" Target="/ppt/slides/slide5.xml" Id="R07bdcc4a3ce14376" /><Relationship Type="http://schemas.openxmlformats.org/officeDocument/2006/relationships/slide" Target="/ppt/slides/slide6.xml" Id="R0e344fd9400a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98afcc981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ad4706a1e4cc6" /><Relationship Type="http://schemas.openxmlformats.org/officeDocument/2006/relationships/theme" Target="/ppt/slideMasters/theme/theme1.xml" Id="R34aad1d65a3d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6ad4706a1e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b64a0faa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b30860807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7a2b2d90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9d6b928574a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b4acef05d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a11795eb5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ELIASSEN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gate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71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980 118 312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