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ab6f731f3740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07648233a64ac1"/>
  </p:sldMasterIdLst>
  <p:sldIdLst>
    <p:sldId xmlns:r="http://schemas.openxmlformats.org/officeDocument/2006/relationships" id="256" r:id="R304e088c9ba8425f"/>
    <p:sldId xmlns:r="http://schemas.openxmlformats.org/officeDocument/2006/relationships" id="257" r:id="Red89643847244de7"/>
    <p:sldId xmlns:r="http://schemas.openxmlformats.org/officeDocument/2006/relationships" id="258" r:id="R36ed0555960741bf"/>
    <p:sldId xmlns:r="http://schemas.openxmlformats.org/officeDocument/2006/relationships" id="259" r:id="Rf86ad300dd7a4a63"/>
    <p:sldId xmlns:r="http://schemas.openxmlformats.org/officeDocument/2006/relationships" id="260" r:id="Rb606070765244ac6"/>
    <p:sldId xmlns:r="http://schemas.openxmlformats.org/officeDocument/2006/relationships" id="261" r:id="R2912483f292a4e46"/>
    <p:sldId xmlns:r="http://schemas.openxmlformats.org/officeDocument/2006/relationships" id="262" r:id="R776b6b3c1a3a43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07648233a64ac1" /><Relationship Type="http://schemas.openxmlformats.org/officeDocument/2006/relationships/slide" Target="/ppt/slides/slide1.xml" Id="R304e088c9ba8425f" /><Relationship Type="http://schemas.openxmlformats.org/officeDocument/2006/relationships/slide" Target="/ppt/slides/slide2.xml" Id="Red89643847244de7" /><Relationship Type="http://schemas.openxmlformats.org/officeDocument/2006/relationships/slide" Target="/ppt/slides/slide3.xml" Id="R36ed0555960741bf" /><Relationship Type="http://schemas.openxmlformats.org/officeDocument/2006/relationships/slide" Target="/ppt/slides/slide4.xml" Id="Rf86ad300dd7a4a63" /><Relationship Type="http://schemas.openxmlformats.org/officeDocument/2006/relationships/slide" Target="/ppt/slides/slide5.xml" Id="Rb606070765244ac6" /><Relationship Type="http://schemas.openxmlformats.org/officeDocument/2006/relationships/slide" Target="/ppt/slides/slide6.xml" Id="R2912483f292a4e46" /><Relationship Type="http://schemas.openxmlformats.org/officeDocument/2006/relationships/slide" Target="/ppt/slides/slide7.xml" Id="R776b6b3c1a3a43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7ebee42d6b42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48263314e4aa6" /><Relationship Type="http://schemas.openxmlformats.org/officeDocument/2006/relationships/theme" Target="/ppt/slideMasters/theme/theme1.xml" Id="Recad4b0f48e04e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848263314e4a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13c65f3ff4c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a1807e293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f408e077041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62dc312e142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41ef16b6643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41ddb6f834d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fbd395fc54c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NJORD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NJORD GROUP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−488 833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414 393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40 928 971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50 743 851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GLASTAD CAPITAL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VIGMOSTAD INVEST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Cort Adelers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39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980 093 468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NJORD GROUP AS</a:t>
            </a:r>
          </a:p>
        </p:txBody>
      </p:sp>
    </p:spTree>
  </p:cSld>
  <p:clrMapOvr>
    <a:masterClrMapping xmlns:a="http://schemas.openxmlformats.org/drawingml/2006/main"/>
  </p:clrMapOvr>
</p:sld>
</file>