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9ab115862344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8fe9218d3409c"/>
  </p:sldMasterIdLst>
  <p:sldIdLst>
    <p:sldId xmlns:r="http://schemas.openxmlformats.org/officeDocument/2006/relationships" id="256" r:id="Rd063a09019784752"/>
    <p:sldId xmlns:r="http://schemas.openxmlformats.org/officeDocument/2006/relationships" id="257" r:id="Rd6a8e0893ef748cb"/>
    <p:sldId xmlns:r="http://schemas.openxmlformats.org/officeDocument/2006/relationships" id="258" r:id="R8793dac2d5f54c73"/>
    <p:sldId xmlns:r="http://schemas.openxmlformats.org/officeDocument/2006/relationships" id="259" r:id="R55c583141a394c2f"/>
    <p:sldId xmlns:r="http://schemas.openxmlformats.org/officeDocument/2006/relationships" id="260" r:id="Raaadbdacd9234e64"/>
    <p:sldId xmlns:r="http://schemas.openxmlformats.org/officeDocument/2006/relationships" id="261" r:id="R4544b7c9d4884d45"/>
    <p:sldId xmlns:r="http://schemas.openxmlformats.org/officeDocument/2006/relationships" id="262" r:id="R665aff221418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8fe9218d3409c" /><Relationship Type="http://schemas.openxmlformats.org/officeDocument/2006/relationships/slide" Target="/ppt/slides/slide1.xml" Id="Rd063a09019784752" /><Relationship Type="http://schemas.openxmlformats.org/officeDocument/2006/relationships/slide" Target="/ppt/slides/slide2.xml" Id="Rd6a8e0893ef748cb" /><Relationship Type="http://schemas.openxmlformats.org/officeDocument/2006/relationships/slide" Target="/ppt/slides/slide3.xml" Id="R8793dac2d5f54c73" /><Relationship Type="http://schemas.openxmlformats.org/officeDocument/2006/relationships/slide" Target="/ppt/slides/slide4.xml" Id="R55c583141a394c2f" /><Relationship Type="http://schemas.openxmlformats.org/officeDocument/2006/relationships/slide" Target="/ppt/slides/slide5.xml" Id="Raaadbdacd9234e64" /><Relationship Type="http://schemas.openxmlformats.org/officeDocument/2006/relationships/slide" Target="/ppt/slides/slide6.xml" Id="R4544b7c9d4884d45" /><Relationship Type="http://schemas.openxmlformats.org/officeDocument/2006/relationships/slide" Target="/ppt/slides/slide7.xml" Id="R665aff221418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8465cf02e46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4802c3bb74d30" /><Relationship Type="http://schemas.openxmlformats.org/officeDocument/2006/relationships/theme" Target="/ppt/slideMasters/theme/theme1.xml" Id="R0e03736f4acc4e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4802c3bb7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58416a69346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fcdfaac6c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103ddc4fc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43858a91e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3d7883efc48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4f90932654e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763cb87e1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REGNSKAPSBYRÅET SANDNES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REGNSKAPSBYRÅET SANDNES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ROALSØ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Skjalgsons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14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post@regnskapsbyraet-sandnes.no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980 090 604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