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fb8a492b1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f0e74c1a64fbe"/>
  </p:sldMasterIdLst>
  <p:sldIdLst>
    <p:sldId xmlns:r="http://schemas.openxmlformats.org/officeDocument/2006/relationships" id="256" r:id="R8657e29c5ae543e7"/>
    <p:sldId xmlns:r="http://schemas.openxmlformats.org/officeDocument/2006/relationships" id="257" r:id="R96dd28bbf8684249"/>
    <p:sldId xmlns:r="http://schemas.openxmlformats.org/officeDocument/2006/relationships" id="258" r:id="R2337d0daef5b4246"/>
    <p:sldId xmlns:r="http://schemas.openxmlformats.org/officeDocument/2006/relationships" id="259" r:id="R91a4ce1875554fb0"/>
    <p:sldId xmlns:r="http://schemas.openxmlformats.org/officeDocument/2006/relationships" id="260" r:id="Rb9cfb871292441f8"/>
    <p:sldId xmlns:r="http://schemas.openxmlformats.org/officeDocument/2006/relationships" id="261" r:id="Ra643bfbaae8048d3"/>
    <p:sldId xmlns:r="http://schemas.openxmlformats.org/officeDocument/2006/relationships" id="262" r:id="R82c2da73053e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f0e74c1a64fbe" /><Relationship Type="http://schemas.openxmlformats.org/officeDocument/2006/relationships/slide" Target="/ppt/slides/slide1.xml" Id="R8657e29c5ae543e7" /><Relationship Type="http://schemas.openxmlformats.org/officeDocument/2006/relationships/slide" Target="/ppt/slides/slide2.xml" Id="R96dd28bbf8684249" /><Relationship Type="http://schemas.openxmlformats.org/officeDocument/2006/relationships/slide" Target="/ppt/slides/slide3.xml" Id="R2337d0daef5b4246" /><Relationship Type="http://schemas.openxmlformats.org/officeDocument/2006/relationships/slide" Target="/ppt/slides/slide4.xml" Id="R91a4ce1875554fb0" /><Relationship Type="http://schemas.openxmlformats.org/officeDocument/2006/relationships/slide" Target="/ppt/slides/slide5.xml" Id="Rb9cfb871292441f8" /><Relationship Type="http://schemas.openxmlformats.org/officeDocument/2006/relationships/slide" Target="/ppt/slides/slide6.xml" Id="Ra643bfbaae8048d3" /><Relationship Type="http://schemas.openxmlformats.org/officeDocument/2006/relationships/slide" Target="/ppt/slides/slide7.xml" Id="R82c2da73053e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5f5d2a4df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4e71b1ab48b8" /><Relationship Type="http://schemas.openxmlformats.org/officeDocument/2006/relationships/theme" Target="/ppt/slideMasters/theme/theme1.xml" Id="Rfbba8fc78f29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e4e71b1ab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a1c0ec68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3b401d28c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c59880bb8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41ce552ff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bd73316bb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b42368bb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972ff3aa7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