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7b7dcbda3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f17b858ca4488"/>
  </p:sldMasterIdLst>
  <p:sldIdLst>
    <p:sldId xmlns:r="http://schemas.openxmlformats.org/officeDocument/2006/relationships" id="256" r:id="Racd8117bd96e428f"/>
    <p:sldId xmlns:r="http://schemas.openxmlformats.org/officeDocument/2006/relationships" id="257" r:id="R6e9efdb89d3345eb"/>
    <p:sldId xmlns:r="http://schemas.openxmlformats.org/officeDocument/2006/relationships" id="258" r:id="R56f8061ff0624e13"/>
    <p:sldId xmlns:r="http://schemas.openxmlformats.org/officeDocument/2006/relationships" id="259" r:id="Rb50f8a6faf654a71"/>
    <p:sldId xmlns:r="http://schemas.openxmlformats.org/officeDocument/2006/relationships" id="260" r:id="R188696fdcc124af1"/>
    <p:sldId xmlns:r="http://schemas.openxmlformats.org/officeDocument/2006/relationships" id="261" r:id="Rbfcb14fffe01428b"/>
    <p:sldId xmlns:r="http://schemas.openxmlformats.org/officeDocument/2006/relationships" id="262" r:id="R958fc9bcff9f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f17b858ca4488" /><Relationship Type="http://schemas.openxmlformats.org/officeDocument/2006/relationships/slide" Target="/ppt/slides/slide1.xml" Id="Racd8117bd96e428f" /><Relationship Type="http://schemas.openxmlformats.org/officeDocument/2006/relationships/slide" Target="/ppt/slides/slide2.xml" Id="R6e9efdb89d3345eb" /><Relationship Type="http://schemas.openxmlformats.org/officeDocument/2006/relationships/slide" Target="/ppt/slides/slide3.xml" Id="R56f8061ff0624e13" /><Relationship Type="http://schemas.openxmlformats.org/officeDocument/2006/relationships/slide" Target="/ppt/slides/slide4.xml" Id="Rb50f8a6faf654a71" /><Relationship Type="http://schemas.openxmlformats.org/officeDocument/2006/relationships/slide" Target="/ppt/slides/slide5.xml" Id="R188696fdcc124af1" /><Relationship Type="http://schemas.openxmlformats.org/officeDocument/2006/relationships/slide" Target="/ppt/slides/slide6.xml" Id="Rbfcb14fffe01428b" /><Relationship Type="http://schemas.openxmlformats.org/officeDocument/2006/relationships/slide" Target="/ppt/slides/slide7.xml" Id="R958fc9bcff9f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5fe5bd905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cb8a47c00449b" /><Relationship Type="http://schemas.openxmlformats.org/officeDocument/2006/relationships/theme" Target="/ppt/slideMasters/theme/theme1.xml" Id="Re6f5a4308209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cb8a47c00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b1b931b0a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eba21d0c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f348196142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5b2483ba8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4d9711c04a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c1ac98304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383949707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6 082 476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1 501 488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24 419 251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980 024 679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AS</a:t>
            </a:r>
          </a:p>
        </p:txBody>
      </p:sp>
    </p:spTree>
  </p:cSld>
  <p:clrMapOvr>
    <a:masterClrMapping xmlns:a="http://schemas.openxmlformats.org/drawingml/2006/main"/>
  </p:clrMapOvr>
</p:sld>
</file>