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c9a4574379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89915eb3b4149"/>
  </p:sldMasterIdLst>
  <p:sldIdLst>
    <p:sldId xmlns:r="http://schemas.openxmlformats.org/officeDocument/2006/relationships" id="256" r:id="R1d92ba71fe9944d7"/>
    <p:sldId xmlns:r="http://schemas.openxmlformats.org/officeDocument/2006/relationships" id="257" r:id="R885faf0768ac4080"/>
    <p:sldId xmlns:r="http://schemas.openxmlformats.org/officeDocument/2006/relationships" id="258" r:id="Rf02fe2e762044c61"/>
    <p:sldId xmlns:r="http://schemas.openxmlformats.org/officeDocument/2006/relationships" id="259" r:id="R030ca5c1dbb545dc"/>
    <p:sldId xmlns:r="http://schemas.openxmlformats.org/officeDocument/2006/relationships" id="260" r:id="Rc799fc9912944dba"/>
    <p:sldId xmlns:r="http://schemas.openxmlformats.org/officeDocument/2006/relationships" id="261" r:id="R289fbcce57374b1c"/>
    <p:sldId xmlns:r="http://schemas.openxmlformats.org/officeDocument/2006/relationships" id="262" r:id="R6fd4f06f78ad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89915eb3b4149" /><Relationship Type="http://schemas.openxmlformats.org/officeDocument/2006/relationships/slide" Target="/ppt/slides/slide1.xml" Id="R1d92ba71fe9944d7" /><Relationship Type="http://schemas.openxmlformats.org/officeDocument/2006/relationships/slide" Target="/ppt/slides/slide2.xml" Id="R885faf0768ac4080" /><Relationship Type="http://schemas.openxmlformats.org/officeDocument/2006/relationships/slide" Target="/ppt/slides/slide3.xml" Id="Rf02fe2e762044c61" /><Relationship Type="http://schemas.openxmlformats.org/officeDocument/2006/relationships/slide" Target="/ppt/slides/slide4.xml" Id="R030ca5c1dbb545dc" /><Relationship Type="http://schemas.openxmlformats.org/officeDocument/2006/relationships/slide" Target="/ppt/slides/slide5.xml" Id="Rc799fc9912944dba" /><Relationship Type="http://schemas.openxmlformats.org/officeDocument/2006/relationships/slide" Target="/ppt/slides/slide6.xml" Id="R289fbcce57374b1c" /><Relationship Type="http://schemas.openxmlformats.org/officeDocument/2006/relationships/slide" Target="/ppt/slides/slide7.xml" Id="R6fd4f06f78ad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4bb6c7797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c52b2996b4bbd" /><Relationship Type="http://schemas.openxmlformats.org/officeDocument/2006/relationships/theme" Target="/ppt/slideMasters/theme/theme1.xml" Id="Ra0636a08c3c448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c52b2996b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66b94b73c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e391283714d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1d329dd5c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8afa48c4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47bc0339a4b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cc66f9b241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9188e59a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KJETIL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KJETIL ERIKSEN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ERIKSEN HOLDING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KRONLUND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ERIKSEN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LEVERSEN BØE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MATRE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