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9aafcbb77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68146148d495b"/>
  </p:sldMasterIdLst>
  <p:sldIdLst>
    <p:sldId xmlns:r="http://schemas.openxmlformats.org/officeDocument/2006/relationships" id="256" r:id="R3d440420fae54651"/>
    <p:sldId xmlns:r="http://schemas.openxmlformats.org/officeDocument/2006/relationships" id="257" r:id="R41b104b7ed734fec"/>
    <p:sldId xmlns:r="http://schemas.openxmlformats.org/officeDocument/2006/relationships" id="258" r:id="Ra84022252c224995"/>
    <p:sldId xmlns:r="http://schemas.openxmlformats.org/officeDocument/2006/relationships" id="259" r:id="R62bf7c9971084549"/>
    <p:sldId xmlns:r="http://schemas.openxmlformats.org/officeDocument/2006/relationships" id="260" r:id="R5ff578bca058401e"/>
    <p:sldId xmlns:r="http://schemas.openxmlformats.org/officeDocument/2006/relationships" id="261" r:id="R277f58db4b1c4298"/>
    <p:sldId xmlns:r="http://schemas.openxmlformats.org/officeDocument/2006/relationships" id="262" r:id="R164c56262e6d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68146148d495b" /><Relationship Type="http://schemas.openxmlformats.org/officeDocument/2006/relationships/slide" Target="/ppt/slides/slide1.xml" Id="R3d440420fae54651" /><Relationship Type="http://schemas.openxmlformats.org/officeDocument/2006/relationships/slide" Target="/ppt/slides/slide2.xml" Id="R41b104b7ed734fec" /><Relationship Type="http://schemas.openxmlformats.org/officeDocument/2006/relationships/slide" Target="/ppt/slides/slide3.xml" Id="Ra84022252c224995" /><Relationship Type="http://schemas.openxmlformats.org/officeDocument/2006/relationships/slide" Target="/ppt/slides/slide4.xml" Id="R62bf7c9971084549" /><Relationship Type="http://schemas.openxmlformats.org/officeDocument/2006/relationships/slide" Target="/ppt/slides/slide5.xml" Id="R5ff578bca058401e" /><Relationship Type="http://schemas.openxmlformats.org/officeDocument/2006/relationships/slide" Target="/ppt/slides/slide6.xml" Id="R277f58db4b1c4298" /><Relationship Type="http://schemas.openxmlformats.org/officeDocument/2006/relationships/slide" Target="/ppt/slides/slide7.xml" Id="R164c56262e6d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80ab146a9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7810f0e24604" /><Relationship Type="http://schemas.openxmlformats.org/officeDocument/2006/relationships/theme" Target="/ppt/slideMasters/theme/theme1.xml" Id="R40277cdc559a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97810f0e2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ced69d18a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8354895a5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8e045999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5fc8441c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301a9dabf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c3ef6df8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a94dc123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