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0b4e2ab1c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cc465a71e4e57"/>
  </p:sldMasterIdLst>
  <p:sldIdLst>
    <p:sldId xmlns:r="http://schemas.openxmlformats.org/officeDocument/2006/relationships" id="256" r:id="R18329327b7ab4068"/>
    <p:sldId xmlns:r="http://schemas.openxmlformats.org/officeDocument/2006/relationships" id="257" r:id="R6208ab2d77044d04"/>
    <p:sldId xmlns:r="http://schemas.openxmlformats.org/officeDocument/2006/relationships" id="258" r:id="R47064c2fb934445b"/>
    <p:sldId xmlns:r="http://schemas.openxmlformats.org/officeDocument/2006/relationships" id="259" r:id="R3b63c1d3f7044451"/>
    <p:sldId xmlns:r="http://schemas.openxmlformats.org/officeDocument/2006/relationships" id="260" r:id="R699691b0d7d54150"/>
    <p:sldId xmlns:r="http://schemas.openxmlformats.org/officeDocument/2006/relationships" id="261" r:id="R279e459bd7f448aa"/>
    <p:sldId xmlns:r="http://schemas.openxmlformats.org/officeDocument/2006/relationships" id="262" r:id="Rb6cb2aa5f309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cc465a71e4e57" /><Relationship Type="http://schemas.openxmlformats.org/officeDocument/2006/relationships/slide" Target="/ppt/slides/slide1.xml" Id="R18329327b7ab4068" /><Relationship Type="http://schemas.openxmlformats.org/officeDocument/2006/relationships/slide" Target="/ppt/slides/slide2.xml" Id="R6208ab2d77044d04" /><Relationship Type="http://schemas.openxmlformats.org/officeDocument/2006/relationships/slide" Target="/ppt/slides/slide3.xml" Id="R47064c2fb934445b" /><Relationship Type="http://schemas.openxmlformats.org/officeDocument/2006/relationships/slide" Target="/ppt/slides/slide4.xml" Id="R3b63c1d3f7044451" /><Relationship Type="http://schemas.openxmlformats.org/officeDocument/2006/relationships/slide" Target="/ppt/slides/slide5.xml" Id="R699691b0d7d54150" /><Relationship Type="http://schemas.openxmlformats.org/officeDocument/2006/relationships/slide" Target="/ppt/slides/slide6.xml" Id="R279e459bd7f448aa" /><Relationship Type="http://schemas.openxmlformats.org/officeDocument/2006/relationships/slide" Target="/ppt/slides/slide7.xml" Id="Rb6cb2aa5f309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175f7b5bb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15e1bbee4dd8" /><Relationship Type="http://schemas.openxmlformats.org/officeDocument/2006/relationships/theme" Target="/ppt/slideMasters/theme/theme1.xml" Id="R32e7b8fa0cf5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515e1bbee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3d8cd1ce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66d653c1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a5c8c5bd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b415d049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94f4e651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ee26169d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cdcdd2f3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