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6f04824e5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d6d78dd9142f8"/>
  </p:sldMasterIdLst>
  <p:sldIdLst>
    <p:sldId xmlns:r="http://schemas.openxmlformats.org/officeDocument/2006/relationships" id="256" r:id="R2224ca68281b41d0"/>
    <p:sldId xmlns:r="http://schemas.openxmlformats.org/officeDocument/2006/relationships" id="257" r:id="Re32ec530bd2b4348"/>
    <p:sldId xmlns:r="http://schemas.openxmlformats.org/officeDocument/2006/relationships" id="258" r:id="R6148ebfe94244f84"/>
    <p:sldId xmlns:r="http://schemas.openxmlformats.org/officeDocument/2006/relationships" id="259" r:id="R982f01f93a9447ff"/>
    <p:sldId xmlns:r="http://schemas.openxmlformats.org/officeDocument/2006/relationships" id="260" r:id="Re14654dc8e40426d"/>
    <p:sldId xmlns:r="http://schemas.openxmlformats.org/officeDocument/2006/relationships" id="261" r:id="R50af2601179b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d6d78dd9142f8" /><Relationship Type="http://schemas.openxmlformats.org/officeDocument/2006/relationships/slide" Target="/ppt/slides/slide1.xml" Id="R2224ca68281b41d0" /><Relationship Type="http://schemas.openxmlformats.org/officeDocument/2006/relationships/slide" Target="/ppt/slides/slide2.xml" Id="Re32ec530bd2b4348" /><Relationship Type="http://schemas.openxmlformats.org/officeDocument/2006/relationships/slide" Target="/ppt/slides/slide3.xml" Id="R6148ebfe94244f84" /><Relationship Type="http://schemas.openxmlformats.org/officeDocument/2006/relationships/slide" Target="/ppt/slides/slide4.xml" Id="R982f01f93a9447ff" /><Relationship Type="http://schemas.openxmlformats.org/officeDocument/2006/relationships/slide" Target="/ppt/slides/slide5.xml" Id="Re14654dc8e40426d" /><Relationship Type="http://schemas.openxmlformats.org/officeDocument/2006/relationships/slide" Target="/ppt/slides/slide6.xml" Id="R50af2601179b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046a5ebda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56e3113cd4f4e" /><Relationship Type="http://schemas.openxmlformats.org/officeDocument/2006/relationships/theme" Target="/ppt/slideMasters/theme/theme1.xml" Id="R8f07de222222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56e3113cd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97b491d5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537f68db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b0e080750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56224450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e9ca97e9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9bc76daf4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