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3f4324d69440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51aa9afa7e440e"/>
  </p:sldMasterIdLst>
  <p:sldIdLst>
    <p:sldId xmlns:r="http://schemas.openxmlformats.org/officeDocument/2006/relationships" id="256" r:id="R0ff8cb88369f4c8a"/>
    <p:sldId xmlns:r="http://schemas.openxmlformats.org/officeDocument/2006/relationships" id="257" r:id="R23ca69ab4fac494f"/>
    <p:sldId xmlns:r="http://schemas.openxmlformats.org/officeDocument/2006/relationships" id="258" r:id="R1dd789532beb4ad1"/>
    <p:sldId xmlns:r="http://schemas.openxmlformats.org/officeDocument/2006/relationships" id="259" r:id="Raa67e203ee2f4bcf"/>
    <p:sldId xmlns:r="http://schemas.openxmlformats.org/officeDocument/2006/relationships" id="260" r:id="Rba05681abb274e80"/>
    <p:sldId xmlns:r="http://schemas.openxmlformats.org/officeDocument/2006/relationships" id="261" r:id="R0e6f80d1f57744d9"/>
    <p:sldId xmlns:r="http://schemas.openxmlformats.org/officeDocument/2006/relationships" id="262" r:id="R8298d06e8ae942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51aa9afa7e440e" /><Relationship Type="http://schemas.openxmlformats.org/officeDocument/2006/relationships/slide" Target="/ppt/slides/slide1.xml" Id="R0ff8cb88369f4c8a" /><Relationship Type="http://schemas.openxmlformats.org/officeDocument/2006/relationships/slide" Target="/ppt/slides/slide2.xml" Id="R23ca69ab4fac494f" /><Relationship Type="http://schemas.openxmlformats.org/officeDocument/2006/relationships/slide" Target="/ppt/slides/slide3.xml" Id="R1dd789532beb4ad1" /><Relationship Type="http://schemas.openxmlformats.org/officeDocument/2006/relationships/slide" Target="/ppt/slides/slide4.xml" Id="Raa67e203ee2f4bcf" /><Relationship Type="http://schemas.openxmlformats.org/officeDocument/2006/relationships/slide" Target="/ppt/slides/slide5.xml" Id="Rba05681abb274e80" /><Relationship Type="http://schemas.openxmlformats.org/officeDocument/2006/relationships/slide" Target="/ppt/slides/slide6.xml" Id="R0e6f80d1f57744d9" /><Relationship Type="http://schemas.openxmlformats.org/officeDocument/2006/relationships/slide" Target="/ppt/slides/slide7.xml" Id="R8298d06e8ae942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535b75d60d45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ff165cbb943c0" /><Relationship Type="http://schemas.openxmlformats.org/officeDocument/2006/relationships/theme" Target="/ppt/slideMasters/theme/theme1.xml" Id="R31ae6f4ded974c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aff165cbb943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a5e92062b4e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980154fcc45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d19b62bc340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cfef8bb2a48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fb6694d7f4a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3b4c8f23a44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ae0a1b2fe45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AUDEN SENDERUD GRAVEMASKINDRIFT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AUDEN SENDERUD GRAVEMASKINDRIFT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40 307 149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−1 799 340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−1 302 490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19 532 326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29 559 143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OLAV SENDERUD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INGE SENDERUD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2407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41 14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979 940 084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