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0efaff309dd48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8b00312cdc413a"/>
  </p:sldMasterIdLst>
  <p:sldIdLst>
    <p:sldId xmlns:r="http://schemas.openxmlformats.org/officeDocument/2006/relationships" id="256" r:id="R1078a53fc94b4f1e"/>
    <p:sldId xmlns:r="http://schemas.openxmlformats.org/officeDocument/2006/relationships" id="257" r:id="Rcd7dc407d36b45e6"/>
    <p:sldId xmlns:r="http://schemas.openxmlformats.org/officeDocument/2006/relationships" id="258" r:id="R52bce5e281974d58"/>
    <p:sldId xmlns:r="http://schemas.openxmlformats.org/officeDocument/2006/relationships" id="259" r:id="Rc5bfe1bc0cfc4db3"/>
    <p:sldId xmlns:r="http://schemas.openxmlformats.org/officeDocument/2006/relationships" id="260" r:id="R8623326f6a424f1a"/>
    <p:sldId xmlns:r="http://schemas.openxmlformats.org/officeDocument/2006/relationships" id="261" r:id="R5797162366214384"/>
    <p:sldId xmlns:r="http://schemas.openxmlformats.org/officeDocument/2006/relationships" id="262" r:id="R664822a6cc014a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8b00312cdc413a" /><Relationship Type="http://schemas.openxmlformats.org/officeDocument/2006/relationships/slide" Target="/ppt/slides/slide1.xml" Id="R1078a53fc94b4f1e" /><Relationship Type="http://schemas.openxmlformats.org/officeDocument/2006/relationships/slide" Target="/ppt/slides/slide2.xml" Id="Rcd7dc407d36b45e6" /><Relationship Type="http://schemas.openxmlformats.org/officeDocument/2006/relationships/slide" Target="/ppt/slides/slide3.xml" Id="R52bce5e281974d58" /><Relationship Type="http://schemas.openxmlformats.org/officeDocument/2006/relationships/slide" Target="/ppt/slides/slide4.xml" Id="Rc5bfe1bc0cfc4db3" /><Relationship Type="http://schemas.openxmlformats.org/officeDocument/2006/relationships/slide" Target="/ppt/slides/slide5.xml" Id="R8623326f6a424f1a" /><Relationship Type="http://schemas.openxmlformats.org/officeDocument/2006/relationships/slide" Target="/ppt/slides/slide6.xml" Id="R5797162366214384" /><Relationship Type="http://schemas.openxmlformats.org/officeDocument/2006/relationships/slide" Target="/ppt/slides/slide7.xml" Id="R664822a6cc014a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a43913fec547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fe8966df94314" /><Relationship Type="http://schemas.openxmlformats.org/officeDocument/2006/relationships/theme" Target="/ppt/slideMasters/theme/theme1.xml" Id="Ra1b5330ca68044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9afe8966df943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5d3cb725c043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fcde8b14474d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90f3a74fc4e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74bf9c22a942d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ccc460eba4aa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771542fa141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34012cd07041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 HOTEL FEVIK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 HOTEL FEVIK AS ble etablert [år] og holder til i Fevik.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59 625 256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3 200 455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2 876 046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1 551 434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13 462 278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CLASSIC NORWAY DRIFT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Hausland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4870 Fevik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979 938 411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 HOTEL FEVIK AS</a:t>
            </a:r>
          </a:p>
        </p:txBody>
      </p:sp>
    </p:spTree>
  </p:cSld>
  <p:clrMapOvr>
    <a:masterClrMapping xmlns:a="http://schemas.openxmlformats.org/drawingml/2006/main"/>
  </p:clrMapOvr>
</p:sld>
</file>