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00112ed19d4c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f90f5099c54f1c"/>
  </p:sldMasterIdLst>
  <p:sldIdLst>
    <p:sldId xmlns:r="http://schemas.openxmlformats.org/officeDocument/2006/relationships" id="256" r:id="R68205c3b852b48b8"/>
    <p:sldId xmlns:r="http://schemas.openxmlformats.org/officeDocument/2006/relationships" id="257" r:id="Rdda7f65ec1184ba1"/>
    <p:sldId xmlns:r="http://schemas.openxmlformats.org/officeDocument/2006/relationships" id="258" r:id="R23d8df6135e148d7"/>
    <p:sldId xmlns:r="http://schemas.openxmlformats.org/officeDocument/2006/relationships" id="259" r:id="Rfe9edd4344454ca0"/>
    <p:sldId xmlns:r="http://schemas.openxmlformats.org/officeDocument/2006/relationships" id="260" r:id="Rb9ae838384a9472f"/>
    <p:sldId xmlns:r="http://schemas.openxmlformats.org/officeDocument/2006/relationships" id="261" r:id="R88c500fcf564426f"/>
    <p:sldId xmlns:r="http://schemas.openxmlformats.org/officeDocument/2006/relationships" id="262" r:id="R4c36df1279674b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f90f5099c54f1c" /><Relationship Type="http://schemas.openxmlformats.org/officeDocument/2006/relationships/slide" Target="/ppt/slides/slide1.xml" Id="R68205c3b852b48b8" /><Relationship Type="http://schemas.openxmlformats.org/officeDocument/2006/relationships/slide" Target="/ppt/slides/slide2.xml" Id="Rdda7f65ec1184ba1" /><Relationship Type="http://schemas.openxmlformats.org/officeDocument/2006/relationships/slide" Target="/ppt/slides/slide3.xml" Id="R23d8df6135e148d7" /><Relationship Type="http://schemas.openxmlformats.org/officeDocument/2006/relationships/slide" Target="/ppt/slides/slide4.xml" Id="Rfe9edd4344454ca0" /><Relationship Type="http://schemas.openxmlformats.org/officeDocument/2006/relationships/slide" Target="/ppt/slides/slide5.xml" Id="Rb9ae838384a9472f" /><Relationship Type="http://schemas.openxmlformats.org/officeDocument/2006/relationships/slide" Target="/ppt/slides/slide6.xml" Id="R88c500fcf564426f" /><Relationship Type="http://schemas.openxmlformats.org/officeDocument/2006/relationships/slide" Target="/ppt/slides/slide7.xml" Id="R4c36df1279674b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a2851f424a44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38d7c501b4428" /><Relationship Type="http://schemas.openxmlformats.org/officeDocument/2006/relationships/theme" Target="/ppt/slideMasters/theme/theme1.xml" Id="R62073ac25a194e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438d7c501b44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53b244bf74b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212a279b340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cb82ad3ac48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f65601dba46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792f137a145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bb118b8e943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b7d1826c441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VALLDAL GRØNT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VALLDAL GRØNT AS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16 232 846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−630 774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7 182 882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HÅKON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FUGLEM JAN OLE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JANGAARD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ARNE ØYVIND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URI RAYMOND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6210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