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cd548fa91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7b7808abb4cf3"/>
  </p:sldMasterIdLst>
  <p:sldIdLst>
    <p:sldId xmlns:r="http://schemas.openxmlformats.org/officeDocument/2006/relationships" id="256" r:id="R3c7dd5072d344860"/>
    <p:sldId xmlns:r="http://schemas.openxmlformats.org/officeDocument/2006/relationships" id="257" r:id="R941277ae19d04185"/>
    <p:sldId xmlns:r="http://schemas.openxmlformats.org/officeDocument/2006/relationships" id="258" r:id="R44e1786ce7ee4588"/>
    <p:sldId xmlns:r="http://schemas.openxmlformats.org/officeDocument/2006/relationships" id="259" r:id="R4d2d9cb62bc74a6e"/>
    <p:sldId xmlns:r="http://schemas.openxmlformats.org/officeDocument/2006/relationships" id="260" r:id="R5505fdd945aa45ff"/>
    <p:sldId xmlns:r="http://schemas.openxmlformats.org/officeDocument/2006/relationships" id="261" r:id="R7d7de70b166d40c8"/>
    <p:sldId xmlns:r="http://schemas.openxmlformats.org/officeDocument/2006/relationships" id="262" r:id="Rf562d4e92629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7b7808abb4cf3" /><Relationship Type="http://schemas.openxmlformats.org/officeDocument/2006/relationships/slide" Target="/ppt/slides/slide1.xml" Id="R3c7dd5072d344860" /><Relationship Type="http://schemas.openxmlformats.org/officeDocument/2006/relationships/slide" Target="/ppt/slides/slide2.xml" Id="R941277ae19d04185" /><Relationship Type="http://schemas.openxmlformats.org/officeDocument/2006/relationships/slide" Target="/ppt/slides/slide3.xml" Id="R44e1786ce7ee4588" /><Relationship Type="http://schemas.openxmlformats.org/officeDocument/2006/relationships/slide" Target="/ppt/slides/slide4.xml" Id="R4d2d9cb62bc74a6e" /><Relationship Type="http://schemas.openxmlformats.org/officeDocument/2006/relationships/slide" Target="/ppt/slides/slide5.xml" Id="R5505fdd945aa45ff" /><Relationship Type="http://schemas.openxmlformats.org/officeDocument/2006/relationships/slide" Target="/ppt/slides/slide6.xml" Id="R7d7de70b166d40c8" /><Relationship Type="http://schemas.openxmlformats.org/officeDocument/2006/relationships/slide" Target="/ppt/slides/slide7.xml" Id="Rf562d4e92629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2a700b0cf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3269c83b46b9" /><Relationship Type="http://schemas.openxmlformats.org/officeDocument/2006/relationships/theme" Target="/ppt/slideMasters/theme/theme1.xml" Id="Rb8b0aa661c91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23269c83b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c4092b742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f36a00c3a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15bf90ee4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ea18e385b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72347a9fc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0c9aac47a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382d66b36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EGGESBØ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EIENDOM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5 102 191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56 395 386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57 532 775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JILL-MARI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OLGA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REIDUN ANN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JOFRID OLAUG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