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e2baf4a69640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9b16e48468425e"/>
  </p:sldMasterIdLst>
  <p:sldIdLst>
    <p:sldId xmlns:r="http://schemas.openxmlformats.org/officeDocument/2006/relationships" id="256" r:id="R72104050582640f6"/>
    <p:sldId xmlns:r="http://schemas.openxmlformats.org/officeDocument/2006/relationships" id="257" r:id="Rf6a592ceaa9e43d2"/>
    <p:sldId xmlns:r="http://schemas.openxmlformats.org/officeDocument/2006/relationships" id="258" r:id="R1afcb3d789154df3"/>
    <p:sldId xmlns:r="http://schemas.openxmlformats.org/officeDocument/2006/relationships" id="259" r:id="R337668bffbc34896"/>
    <p:sldId xmlns:r="http://schemas.openxmlformats.org/officeDocument/2006/relationships" id="260" r:id="Rb6113e98ab3b4e1f"/>
    <p:sldId xmlns:r="http://schemas.openxmlformats.org/officeDocument/2006/relationships" id="261" r:id="R72edffba62ce46e6"/>
    <p:sldId xmlns:r="http://schemas.openxmlformats.org/officeDocument/2006/relationships" id="262" r:id="Redfd647cd9fc41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b16e48468425e" /><Relationship Type="http://schemas.openxmlformats.org/officeDocument/2006/relationships/slide" Target="/ppt/slides/slide1.xml" Id="R72104050582640f6" /><Relationship Type="http://schemas.openxmlformats.org/officeDocument/2006/relationships/slide" Target="/ppt/slides/slide2.xml" Id="Rf6a592ceaa9e43d2" /><Relationship Type="http://schemas.openxmlformats.org/officeDocument/2006/relationships/slide" Target="/ppt/slides/slide3.xml" Id="R1afcb3d789154df3" /><Relationship Type="http://schemas.openxmlformats.org/officeDocument/2006/relationships/slide" Target="/ppt/slides/slide4.xml" Id="R337668bffbc34896" /><Relationship Type="http://schemas.openxmlformats.org/officeDocument/2006/relationships/slide" Target="/ppt/slides/slide5.xml" Id="Rb6113e98ab3b4e1f" /><Relationship Type="http://schemas.openxmlformats.org/officeDocument/2006/relationships/slide" Target="/ppt/slides/slide6.xml" Id="R72edffba62ce46e6" /><Relationship Type="http://schemas.openxmlformats.org/officeDocument/2006/relationships/slide" Target="/ppt/slides/slide7.xml" Id="Redfd647cd9fc41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beca9add945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b6196def54765" /><Relationship Type="http://schemas.openxmlformats.org/officeDocument/2006/relationships/theme" Target="/ppt/slideMasters/theme/theme1.xml" Id="R08fc6ff24ba042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1b6196def547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33a4a6f8843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5908d612f40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565c513ff4e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bab1ebb9148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97d7b1f9240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b58e0cd7347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4273bccd443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INVEST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−5 439 747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157 360 445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1 300 942 923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1 341 403 549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OTTAR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843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