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7e4766bac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eac6af221f42c2"/>
  </p:sldMasterIdLst>
  <p:sldIdLst>
    <p:sldId xmlns:r="http://schemas.openxmlformats.org/officeDocument/2006/relationships" id="256" r:id="R17527c3d052840c3"/>
    <p:sldId xmlns:r="http://schemas.openxmlformats.org/officeDocument/2006/relationships" id="257" r:id="R98cc23b110b6401e"/>
    <p:sldId xmlns:r="http://schemas.openxmlformats.org/officeDocument/2006/relationships" id="258" r:id="Rd47a936212a44847"/>
    <p:sldId xmlns:r="http://schemas.openxmlformats.org/officeDocument/2006/relationships" id="259" r:id="R46132589059644ed"/>
    <p:sldId xmlns:r="http://schemas.openxmlformats.org/officeDocument/2006/relationships" id="260" r:id="R3beec11a39dd47e9"/>
    <p:sldId xmlns:r="http://schemas.openxmlformats.org/officeDocument/2006/relationships" id="261" r:id="R4e8837a828004c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ac6af221f42c2" /><Relationship Type="http://schemas.openxmlformats.org/officeDocument/2006/relationships/slide" Target="/ppt/slides/slide1.xml" Id="R17527c3d052840c3" /><Relationship Type="http://schemas.openxmlformats.org/officeDocument/2006/relationships/slide" Target="/ppt/slides/slide2.xml" Id="R98cc23b110b6401e" /><Relationship Type="http://schemas.openxmlformats.org/officeDocument/2006/relationships/slide" Target="/ppt/slides/slide3.xml" Id="Rd47a936212a44847" /><Relationship Type="http://schemas.openxmlformats.org/officeDocument/2006/relationships/slide" Target="/ppt/slides/slide4.xml" Id="R46132589059644ed" /><Relationship Type="http://schemas.openxmlformats.org/officeDocument/2006/relationships/slide" Target="/ppt/slides/slide5.xml" Id="R3beec11a39dd47e9" /><Relationship Type="http://schemas.openxmlformats.org/officeDocument/2006/relationships/slide" Target="/ppt/slides/slide6.xml" Id="R4e8837a828004c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fd5b7ca89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eac788c594584" /><Relationship Type="http://schemas.openxmlformats.org/officeDocument/2006/relationships/theme" Target="/ppt/slideMasters/theme/theme1.xml" Id="R33def5157df8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1eac788c59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c382381684f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f69f9d959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c7619f36b40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2e2d9308a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b27e8c4b144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72117e17c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