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2ed71dbe8141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b93b00e99f4754"/>
  </p:sldMasterIdLst>
  <p:sldIdLst>
    <p:sldId xmlns:r="http://schemas.openxmlformats.org/officeDocument/2006/relationships" id="256" r:id="Rfa1a21b8ca314688"/>
    <p:sldId xmlns:r="http://schemas.openxmlformats.org/officeDocument/2006/relationships" id="257" r:id="R9456a13314fa4f92"/>
    <p:sldId xmlns:r="http://schemas.openxmlformats.org/officeDocument/2006/relationships" id="258" r:id="Rb7e8cff32afb4f29"/>
    <p:sldId xmlns:r="http://schemas.openxmlformats.org/officeDocument/2006/relationships" id="259" r:id="R8e3765fea9694f4a"/>
    <p:sldId xmlns:r="http://schemas.openxmlformats.org/officeDocument/2006/relationships" id="260" r:id="R5f9d27844e8c4f19"/>
    <p:sldId xmlns:r="http://schemas.openxmlformats.org/officeDocument/2006/relationships" id="261" r:id="R8be34cbdf3df4433"/>
    <p:sldId xmlns:r="http://schemas.openxmlformats.org/officeDocument/2006/relationships" id="262" r:id="Ree05b05c43cb4e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b93b00e99f4754" /><Relationship Type="http://schemas.openxmlformats.org/officeDocument/2006/relationships/slide" Target="/ppt/slides/slide1.xml" Id="Rfa1a21b8ca314688" /><Relationship Type="http://schemas.openxmlformats.org/officeDocument/2006/relationships/slide" Target="/ppt/slides/slide2.xml" Id="R9456a13314fa4f92" /><Relationship Type="http://schemas.openxmlformats.org/officeDocument/2006/relationships/slide" Target="/ppt/slides/slide3.xml" Id="Rb7e8cff32afb4f29" /><Relationship Type="http://schemas.openxmlformats.org/officeDocument/2006/relationships/slide" Target="/ppt/slides/slide4.xml" Id="R8e3765fea9694f4a" /><Relationship Type="http://schemas.openxmlformats.org/officeDocument/2006/relationships/slide" Target="/ppt/slides/slide5.xml" Id="R5f9d27844e8c4f19" /><Relationship Type="http://schemas.openxmlformats.org/officeDocument/2006/relationships/slide" Target="/ppt/slides/slide6.xml" Id="R8be34cbdf3df4433" /><Relationship Type="http://schemas.openxmlformats.org/officeDocument/2006/relationships/slide" Target="/ppt/slides/slide7.xml" Id="Ree05b05c43cb4e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1fb7d70c6f45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5a46bfe274bd0" /><Relationship Type="http://schemas.openxmlformats.org/officeDocument/2006/relationships/theme" Target="/ppt/slideMasters/theme/theme1.xml" Id="R8fd7cbac756842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c5a46bfe274b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f463636824e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77aaba12a4d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47fb6951846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3faf6cc4c45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d65bc32264d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d1dc9a6a241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2247b3b6a45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SUNNDAL NÆRINGSEIENDOM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NÆRINGSEIENDOM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4 862 523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−1 001 470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−442 082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37 105 117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39 802 918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HYDRO ALUMINIUM AS  –  37,3 %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KOMMUNE  –  35,9 %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SIVA EIENDOM HOLDING AS  –  26,8 %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Auragata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dag.sverre@sne-as.no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www.sunndalnaeringspark.no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979 872 704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NÆRINGSEIENDOM AS</a:t>
            </a:r>
          </a:p>
        </p:txBody>
      </p:sp>
    </p:spTree>
  </p:cSld>
  <p:clrMapOvr>
    <a:masterClrMapping xmlns:a="http://schemas.openxmlformats.org/drawingml/2006/main"/>
  </p:clrMapOvr>
</p:sld>
</file>