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4036bf53bee4a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1fd48cda804049"/>
  </p:sldMasterIdLst>
  <p:sldIdLst>
    <p:sldId xmlns:r="http://schemas.openxmlformats.org/officeDocument/2006/relationships" id="256" r:id="Rc955343fe448425c"/>
    <p:sldId xmlns:r="http://schemas.openxmlformats.org/officeDocument/2006/relationships" id="257" r:id="R77442bd595074be1"/>
    <p:sldId xmlns:r="http://schemas.openxmlformats.org/officeDocument/2006/relationships" id="258" r:id="R90c26981d9ad451c"/>
    <p:sldId xmlns:r="http://schemas.openxmlformats.org/officeDocument/2006/relationships" id="259" r:id="R004d59f0af774405"/>
    <p:sldId xmlns:r="http://schemas.openxmlformats.org/officeDocument/2006/relationships" id="260" r:id="R8d9393bf1f574588"/>
    <p:sldId xmlns:r="http://schemas.openxmlformats.org/officeDocument/2006/relationships" id="261" r:id="R86ae3a4200ab4bca"/>
    <p:sldId xmlns:r="http://schemas.openxmlformats.org/officeDocument/2006/relationships" id="262" r:id="R84d1c4fdbcd544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1fd48cda804049" /><Relationship Type="http://schemas.openxmlformats.org/officeDocument/2006/relationships/slide" Target="/ppt/slides/slide1.xml" Id="Rc955343fe448425c" /><Relationship Type="http://schemas.openxmlformats.org/officeDocument/2006/relationships/slide" Target="/ppt/slides/slide2.xml" Id="R77442bd595074be1" /><Relationship Type="http://schemas.openxmlformats.org/officeDocument/2006/relationships/slide" Target="/ppt/slides/slide3.xml" Id="R90c26981d9ad451c" /><Relationship Type="http://schemas.openxmlformats.org/officeDocument/2006/relationships/slide" Target="/ppt/slides/slide4.xml" Id="R004d59f0af774405" /><Relationship Type="http://schemas.openxmlformats.org/officeDocument/2006/relationships/slide" Target="/ppt/slides/slide5.xml" Id="R8d9393bf1f574588" /><Relationship Type="http://schemas.openxmlformats.org/officeDocument/2006/relationships/slide" Target="/ppt/slides/slide6.xml" Id="R86ae3a4200ab4bca" /><Relationship Type="http://schemas.openxmlformats.org/officeDocument/2006/relationships/slide" Target="/ppt/slides/slide7.xml" Id="R84d1c4fdbcd544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cfcea64f641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4af5975cd4f8d" /><Relationship Type="http://schemas.openxmlformats.org/officeDocument/2006/relationships/theme" Target="/ppt/slideMasters/theme/theme1.xml" Id="Rf865ce79aedf4a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944af5975cd4f8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00dc3846143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90c6ed68f3408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7b2135bc342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6442050a54e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b281d01a774c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a99d620d974a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1dc63a27d74a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VIK REKNESKAP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 REKNESKAP AS ble etablert [år] og holder til i Vik I Sogn.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7 443 776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76 524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60 897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1 004 757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2 903 906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ØKONOMISERVICE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 PER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HOPPERSTAD KJELL EGIL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REFSDAL HARALD  –  15,0 %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Elvagata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6893 Vik I Sogn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69 80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post@vikrekneskap.no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979 868 626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VIK REKNESKAP AS</a:t>
            </a:r>
          </a:p>
        </p:txBody>
      </p:sp>
    </p:spTree>
  </p:cSld>
  <p:clrMapOvr>
    <a:masterClrMapping xmlns:a="http://schemas.openxmlformats.org/drawingml/2006/main"/>
  </p:clrMapOvr>
</p:sld>
</file>