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1cebb1d3e549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a807536ce24a3d"/>
  </p:sldMasterIdLst>
  <p:sldIdLst>
    <p:sldId xmlns:r="http://schemas.openxmlformats.org/officeDocument/2006/relationships" id="256" r:id="Rda79b9645ff74ca4"/>
    <p:sldId xmlns:r="http://schemas.openxmlformats.org/officeDocument/2006/relationships" id="257" r:id="Ree358fe0cfd84aab"/>
    <p:sldId xmlns:r="http://schemas.openxmlformats.org/officeDocument/2006/relationships" id="258" r:id="Ra9e92877778c4cf3"/>
    <p:sldId xmlns:r="http://schemas.openxmlformats.org/officeDocument/2006/relationships" id="259" r:id="R02e52b84d2734e8e"/>
    <p:sldId xmlns:r="http://schemas.openxmlformats.org/officeDocument/2006/relationships" id="260" r:id="R589c5a0afdbe4363"/>
    <p:sldId xmlns:r="http://schemas.openxmlformats.org/officeDocument/2006/relationships" id="261" r:id="Rc4ae4b28b95b4e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807536ce24a3d" /><Relationship Type="http://schemas.openxmlformats.org/officeDocument/2006/relationships/slide" Target="/ppt/slides/slide1.xml" Id="Rda79b9645ff74ca4" /><Relationship Type="http://schemas.openxmlformats.org/officeDocument/2006/relationships/slide" Target="/ppt/slides/slide2.xml" Id="Ree358fe0cfd84aab" /><Relationship Type="http://schemas.openxmlformats.org/officeDocument/2006/relationships/slide" Target="/ppt/slides/slide3.xml" Id="Ra9e92877778c4cf3" /><Relationship Type="http://schemas.openxmlformats.org/officeDocument/2006/relationships/slide" Target="/ppt/slides/slide4.xml" Id="R02e52b84d2734e8e" /><Relationship Type="http://schemas.openxmlformats.org/officeDocument/2006/relationships/slide" Target="/ppt/slides/slide5.xml" Id="R589c5a0afdbe4363" /><Relationship Type="http://schemas.openxmlformats.org/officeDocument/2006/relationships/slide" Target="/ppt/slides/slide6.xml" Id="Rc4ae4b28b95b4e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ad7b42ba143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2178cb0804e75" /><Relationship Type="http://schemas.openxmlformats.org/officeDocument/2006/relationships/theme" Target="/ppt/slideMasters/theme/theme1.xml" Id="Rf6c56d33755948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92178cb0804e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b8b639aea49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02fd702c34c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d696ae94f4c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6b8adb2ea46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dacd72f694f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f07b9409f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Elvagata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6893 Vik I Sogn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69 80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post@vikrekneskap.no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979 868 626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