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45232542f49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2f2aae90d4046"/>
  </p:sldMasterIdLst>
  <p:sldIdLst>
    <p:sldId xmlns:r="http://schemas.openxmlformats.org/officeDocument/2006/relationships" id="256" r:id="R89fbba4b51b64e5d"/>
    <p:sldId xmlns:r="http://schemas.openxmlformats.org/officeDocument/2006/relationships" id="257" r:id="Rcc01a6ca86f84588"/>
    <p:sldId xmlns:r="http://schemas.openxmlformats.org/officeDocument/2006/relationships" id="258" r:id="Rce2d8b861de3477e"/>
    <p:sldId xmlns:r="http://schemas.openxmlformats.org/officeDocument/2006/relationships" id="259" r:id="R28734f4869244bc3"/>
    <p:sldId xmlns:r="http://schemas.openxmlformats.org/officeDocument/2006/relationships" id="260" r:id="R77794f175e334f32"/>
    <p:sldId xmlns:r="http://schemas.openxmlformats.org/officeDocument/2006/relationships" id="261" r:id="R0b45de42be484573"/>
    <p:sldId xmlns:r="http://schemas.openxmlformats.org/officeDocument/2006/relationships" id="262" r:id="Rc4fc1e7289dc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2f2aae90d4046" /><Relationship Type="http://schemas.openxmlformats.org/officeDocument/2006/relationships/slide" Target="/ppt/slides/slide1.xml" Id="R89fbba4b51b64e5d" /><Relationship Type="http://schemas.openxmlformats.org/officeDocument/2006/relationships/slide" Target="/ppt/slides/slide2.xml" Id="Rcc01a6ca86f84588" /><Relationship Type="http://schemas.openxmlformats.org/officeDocument/2006/relationships/slide" Target="/ppt/slides/slide3.xml" Id="Rce2d8b861de3477e" /><Relationship Type="http://schemas.openxmlformats.org/officeDocument/2006/relationships/slide" Target="/ppt/slides/slide4.xml" Id="R28734f4869244bc3" /><Relationship Type="http://schemas.openxmlformats.org/officeDocument/2006/relationships/slide" Target="/ppt/slides/slide5.xml" Id="R77794f175e334f32" /><Relationship Type="http://schemas.openxmlformats.org/officeDocument/2006/relationships/slide" Target="/ppt/slides/slide6.xml" Id="R0b45de42be484573" /><Relationship Type="http://schemas.openxmlformats.org/officeDocument/2006/relationships/slide" Target="/ppt/slides/slide7.xml" Id="Rc4fc1e7289dc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ef13b79b9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e4320fd6048d2" /><Relationship Type="http://schemas.openxmlformats.org/officeDocument/2006/relationships/theme" Target="/ppt/slideMasters/theme/theme1.xml" Id="R06333b3aaec2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e4320fd6048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55d784a7a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30d85c6df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39424dc2b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ded6d3e82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74119d8d945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e27ec70f949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9d73d9485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5 584 902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SOPHIE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RAGNAR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RAGNAR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Solskinnskroken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