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7c2eba462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9b4380d464cf4"/>
  </p:sldMasterIdLst>
  <p:sldIdLst>
    <p:sldId xmlns:r="http://schemas.openxmlformats.org/officeDocument/2006/relationships" id="256" r:id="Rac313b87d0b240fa"/>
    <p:sldId xmlns:r="http://schemas.openxmlformats.org/officeDocument/2006/relationships" id="257" r:id="R9d6bf7c08b014da1"/>
    <p:sldId xmlns:r="http://schemas.openxmlformats.org/officeDocument/2006/relationships" id="258" r:id="Re07524922f5148a1"/>
    <p:sldId xmlns:r="http://schemas.openxmlformats.org/officeDocument/2006/relationships" id="259" r:id="R71af1115975040b0"/>
    <p:sldId xmlns:r="http://schemas.openxmlformats.org/officeDocument/2006/relationships" id="260" r:id="Rf24074852d4d4c92"/>
    <p:sldId xmlns:r="http://schemas.openxmlformats.org/officeDocument/2006/relationships" id="261" r:id="Ra9d4b082301f4095"/>
    <p:sldId xmlns:r="http://schemas.openxmlformats.org/officeDocument/2006/relationships" id="262" r:id="R16b9f5f18944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9b4380d464cf4" /><Relationship Type="http://schemas.openxmlformats.org/officeDocument/2006/relationships/slide" Target="/ppt/slides/slide1.xml" Id="Rac313b87d0b240fa" /><Relationship Type="http://schemas.openxmlformats.org/officeDocument/2006/relationships/slide" Target="/ppt/slides/slide2.xml" Id="R9d6bf7c08b014da1" /><Relationship Type="http://schemas.openxmlformats.org/officeDocument/2006/relationships/slide" Target="/ppt/slides/slide3.xml" Id="Re07524922f5148a1" /><Relationship Type="http://schemas.openxmlformats.org/officeDocument/2006/relationships/slide" Target="/ppt/slides/slide4.xml" Id="R71af1115975040b0" /><Relationship Type="http://schemas.openxmlformats.org/officeDocument/2006/relationships/slide" Target="/ppt/slides/slide5.xml" Id="Rf24074852d4d4c92" /><Relationship Type="http://schemas.openxmlformats.org/officeDocument/2006/relationships/slide" Target="/ppt/slides/slide6.xml" Id="Ra9d4b082301f4095" /><Relationship Type="http://schemas.openxmlformats.org/officeDocument/2006/relationships/slide" Target="/ppt/slides/slide7.xml" Id="R16b9f5f18944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9a441a10f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734b2ce1a4def" /><Relationship Type="http://schemas.openxmlformats.org/officeDocument/2006/relationships/theme" Target="/ppt/slideMasters/theme/theme1.xml" Id="R519ddb53694a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5734b2ce1a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efb52ae00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6e9132a41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22c43e242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547463f1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996936a81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eafc22974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80ad1de6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