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2d88d3a16c4c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ddfac69445438d"/>
  </p:sldMasterIdLst>
  <p:sldIdLst>
    <p:sldId xmlns:r="http://schemas.openxmlformats.org/officeDocument/2006/relationships" id="256" r:id="R09175205d7bc4e91"/>
    <p:sldId xmlns:r="http://schemas.openxmlformats.org/officeDocument/2006/relationships" id="257" r:id="Re9e259494a3a4737"/>
    <p:sldId xmlns:r="http://schemas.openxmlformats.org/officeDocument/2006/relationships" id="258" r:id="Rb4f402fa08c045b7"/>
    <p:sldId xmlns:r="http://schemas.openxmlformats.org/officeDocument/2006/relationships" id="259" r:id="R40077ab4db294f28"/>
    <p:sldId xmlns:r="http://schemas.openxmlformats.org/officeDocument/2006/relationships" id="260" r:id="Rcd3830ccdaec491f"/>
    <p:sldId xmlns:r="http://schemas.openxmlformats.org/officeDocument/2006/relationships" id="261" r:id="R56c73c3d484543b1"/>
    <p:sldId xmlns:r="http://schemas.openxmlformats.org/officeDocument/2006/relationships" id="262" r:id="Rc6e9c818eec040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ddfac69445438d" /><Relationship Type="http://schemas.openxmlformats.org/officeDocument/2006/relationships/slide" Target="/ppt/slides/slide1.xml" Id="R09175205d7bc4e91" /><Relationship Type="http://schemas.openxmlformats.org/officeDocument/2006/relationships/slide" Target="/ppt/slides/slide2.xml" Id="Re9e259494a3a4737" /><Relationship Type="http://schemas.openxmlformats.org/officeDocument/2006/relationships/slide" Target="/ppt/slides/slide3.xml" Id="Rb4f402fa08c045b7" /><Relationship Type="http://schemas.openxmlformats.org/officeDocument/2006/relationships/slide" Target="/ppt/slides/slide4.xml" Id="R40077ab4db294f28" /><Relationship Type="http://schemas.openxmlformats.org/officeDocument/2006/relationships/slide" Target="/ppt/slides/slide5.xml" Id="Rcd3830ccdaec491f" /><Relationship Type="http://schemas.openxmlformats.org/officeDocument/2006/relationships/slide" Target="/ppt/slides/slide6.xml" Id="R56c73c3d484543b1" /><Relationship Type="http://schemas.openxmlformats.org/officeDocument/2006/relationships/slide" Target="/ppt/slides/slide7.xml" Id="Rc6e9c818eec040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24006cbb0f45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26a3eccba47b1" /><Relationship Type="http://schemas.openxmlformats.org/officeDocument/2006/relationships/theme" Target="/ppt/slideMasters/theme/theme1.xml" Id="R98c7818d9c5740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726a3eccba47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f159b36834b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83f8c58d346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141dcfd8249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622aba5c34a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2fd4dd29647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3ef4e470343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09b06194a47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FORVIS MAZARS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FORVIS MAZARS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111 715 290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14 185 185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13 593 050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18 226 604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55 287 520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HANEVOLD ALEXANDER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NINA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JALVING RUNE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LINNERUD ODD HUGO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PERLEBO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TRUSTED EXPERIENCE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19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post@mazars.no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www.mazars.no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979 605 994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