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6309107e9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d464512cc430e"/>
  </p:sldMasterIdLst>
  <p:sldIdLst>
    <p:sldId xmlns:r="http://schemas.openxmlformats.org/officeDocument/2006/relationships" id="256" r:id="Rad99ab4b6b374301"/>
    <p:sldId xmlns:r="http://schemas.openxmlformats.org/officeDocument/2006/relationships" id="257" r:id="Rbb7d0e4cf8414dbf"/>
    <p:sldId xmlns:r="http://schemas.openxmlformats.org/officeDocument/2006/relationships" id="258" r:id="R6cc6f597af8c465e"/>
    <p:sldId xmlns:r="http://schemas.openxmlformats.org/officeDocument/2006/relationships" id="259" r:id="Rbd44b4d94f374627"/>
    <p:sldId xmlns:r="http://schemas.openxmlformats.org/officeDocument/2006/relationships" id="260" r:id="R6e0ee77ed06f4f19"/>
    <p:sldId xmlns:r="http://schemas.openxmlformats.org/officeDocument/2006/relationships" id="261" r:id="R414905fc2c244a8a"/>
    <p:sldId xmlns:r="http://schemas.openxmlformats.org/officeDocument/2006/relationships" id="262" r:id="Rd85714259f6a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d464512cc430e" /><Relationship Type="http://schemas.openxmlformats.org/officeDocument/2006/relationships/slide" Target="/ppt/slides/slide1.xml" Id="Rad99ab4b6b374301" /><Relationship Type="http://schemas.openxmlformats.org/officeDocument/2006/relationships/slide" Target="/ppt/slides/slide2.xml" Id="Rbb7d0e4cf8414dbf" /><Relationship Type="http://schemas.openxmlformats.org/officeDocument/2006/relationships/slide" Target="/ppt/slides/slide3.xml" Id="R6cc6f597af8c465e" /><Relationship Type="http://schemas.openxmlformats.org/officeDocument/2006/relationships/slide" Target="/ppt/slides/slide4.xml" Id="Rbd44b4d94f374627" /><Relationship Type="http://schemas.openxmlformats.org/officeDocument/2006/relationships/slide" Target="/ppt/slides/slide5.xml" Id="R6e0ee77ed06f4f19" /><Relationship Type="http://schemas.openxmlformats.org/officeDocument/2006/relationships/slide" Target="/ppt/slides/slide6.xml" Id="R414905fc2c244a8a" /><Relationship Type="http://schemas.openxmlformats.org/officeDocument/2006/relationships/slide" Target="/ppt/slides/slide7.xml" Id="Rd85714259f6a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1b91c6f8e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ef09674342f7" /><Relationship Type="http://schemas.openxmlformats.org/officeDocument/2006/relationships/theme" Target="/ppt/slideMasters/theme/theme1.xml" Id="Raac90dd98f4e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3ef096743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d1edf103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c8d3b505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db83b174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40665bd2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2801ef23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0bd1ea8d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d7b32676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