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d993e97c7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126fff8404d74"/>
  </p:sldMasterIdLst>
  <p:sldIdLst>
    <p:sldId xmlns:r="http://schemas.openxmlformats.org/officeDocument/2006/relationships" id="256" r:id="Rfdf066f48f194ef9"/>
    <p:sldId xmlns:r="http://schemas.openxmlformats.org/officeDocument/2006/relationships" id="257" r:id="R74b1899442314115"/>
    <p:sldId xmlns:r="http://schemas.openxmlformats.org/officeDocument/2006/relationships" id="258" r:id="R86b83f13fc404014"/>
    <p:sldId xmlns:r="http://schemas.openxmlformats.org/officeDocument/2006/relationships" id="259" r:id="R24dc94c1657a4128"/>
    <p:sldId xmlns:r="http://schemas.openxmlformats.org/officeDocument/2006/relationships" id="260" r:id="Rb130212abed44e58"/>
    <p:sldId xmlns:r="http://schemas.openxmlformats.org/officeDocument/2006/relationships" id="261" r:id="Rcb50e13c08cb4f63"/>
    <p:sldId xmlns:r="http://schemas.openxmlformats.org/officeDocument/2006/relationships" id="262" r:id="Rd5becb88ecaa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126fff8404d74" /><Relationship Type="http://schemas.openxmlformats.org/officeDocument/2006/relationships/slide" Target="/ppt/slides/slide1.xml" Id="Rfdf066f48f194ef9" /><Relationship Type="http://schemas.openxmlformats.org/officeDocument/2006/relationships/slide" Target="/ppt/slides/slide2.xml" Id="R74b1899442314115" /><Relationship Type="http://schemas.openxmlformats.org/officeDocument/2006/relationships/slide" Target="/ppt/slides/slide3.xml" Id="R86b83f13fc404014" /><Relationship Type="http://schemas.openxmlformats.org/officeDocument/2006/relationships/slide" Target="/ppt/slides/slide4.xml" Id="R24dc94c1657a4128" /><Relationship Type="http://schemas.openxmlformats.org/officeDocument/2006/relationships/slide" Target="/ppt/slides/slide5.xml" Id="Rb130212abed44e58" /><Relationship Type="http://schemas.openxmlformats.org/officeDocument/2006/relationships/slide" Target="/ppt/slides/slide6.xml" Id="Rcb50e13c08cb4f63" /><Relationship Type="http://schemas.openxmlformats.org/officeDocument/2006/relationships/slide" Target="/ppt/slides/slide7.xml" Id="Rd5becb88ecaa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0263bc6e0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07a5a474d4fe7" /><Relationship Type="http://schemas.openxmlformats.org/officeDocument/2006/relationships/theme" Target="/ppt/slideMasters/theme/theme1.xml" Id="Rba3280dbe4fe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07a5a474d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b39805e7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a4b0a54a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8e24c98d4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f0d54817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b7ae54a5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c80cd321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ff65a7b52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