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bd9b8c003b4e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d270f1bb364e05"/>
  </p:sldMasterIdLst>
  <p:sldIdLst>
    <p:sldId xmlns:r="http://schemas.openxmlformats.org/officeDocument/2006/relationships" id="256" r:id="R2d38deadd8224d97"/>
    <p:sldId xmlns:r="http://schemas.openxmlformats.org/officeDocument/2006/relationships" id="257" r:id="Re034b72921234f16"/>
    <p:sldId xmlns:r="http://schemas.openxmlformats.org/officeDocument/2006/relationships" id="258" r:id="R67b421a5f3394a5f"/>
    <p:sldId xmlns:r="http://schemas.openxmlformats.org/officeDocument/2006/relationships" id="259" r:id="R65494fd801f34e56"/>
    <p:sldId xmlns:r="http://schemas.openxmlformats.org/officeDocument/2006/relationships" id="260" r:id="R16e7acca0fe54091"/>
    <p:sldId xmlns:r="http://schemas.openxmlformats.org/officeDocument/2006/relationships" id="261" r:id="Re52b6d53d2a14047"/>
    <p:sldId xmlns:r="http://schemas.openxmlformats.org/officeDocument/2006/relationships" id="262" r:id="R87cd0a1059424c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d270f1bb364e05" /><Relationship Type="http://schemas.openxmlformats.org/officeDocument/2006/relationships/slide" Target="/ppt/slides/slide1.xml" Id="R2d38deadd8224d97" /><Relationship Type="http://schemas.openxmlformats.org/officeDocument/2006/relationships/slide" Target="/ppt/slides/slide2.xml" Id="Re034b72921234f16" /><Relationship Type="http://schemas.openxmlformats.org/officeDocument/2006/relationships/slide" Target="/ppt/slides/slide3.xml" Id="R67b421a5f3394a5f" /><Relationship Type="http://schemas.openxmlformats.org/officeDocument/2006/relationships/slide" Target="/ppt/slides/slide4.xml" Id="R65494fd801f34e56" /><Relationship Type="http://schemas.openxmlformats.org/officeDocument/2006/relationships/slide" Target="/ppt/slides/slide5.xml" Id="R16e7acca0fe54091" /><Relationship Type="http://schemas.openxmlformats.org/officeDocument/2006/relationships/slide" Target="/ppt/slides/slide6.xml" Id="Re52b6d53d2a14047" /><Relationship Type="http://schemas.openxmlformats.org/officeDocument/2006/relationships/slide" Target="/ppt/slides/slide7.xml" Id="R87cd0a1059424c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f8a8c9e5a46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9c5ee7cbc4d90" /><Relationship Type="http://schemas.openxmlformats.org/officeDocument/2006/relationships/theme" Target="/ppt/slideMasters/theme/theme1.xml" Id="R3666a975ce7043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39c5ee7cbc4d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b25fdb29848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29b67468145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15880a7c04c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e2493205640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78eadfa9442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39b4a44b946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233aa4fa74b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INVESTERINGSGEORG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INVESTERINGSGEORG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2 669 134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10 006 356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10 108 117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JAN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Høgsetvegen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3914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979 558 805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