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abf1200ec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dc753b4c14fb5"/>
  </p:sldMasterIdLst>
  <p:sldIdLst>
    <p:sldId xmlns:r="http://schemas.openxmlformats.org/officeDocument/2006/relationships" id="256" r:id="R02e4ef9bfc2a42ed"/>
    <p:sldId xmlns:r="http://schemas.openxmlformats.org/officeDocument/2006/relationships" id="257" r:id="R4715de1ed1bf4cc1"/>
    <p:sldId xmlns:r="http://schemas.openxmlformats.org/officeDocument/2006/relationships" id="258" r:id="Ra75622c56c544a7c"/>
    <p:sldId xmlns:r="http://schemas.openxmlformats.org/officeDocument/2006/relationships" id="259" r:id="Rfbb9f1b63d334e3d"/>
    <p:sldId xmlns:r="http://schemas.openxmlformats.org/officeDocument/2006/relationships" id="260" r:id="R2dda5f498b384f28"/>
    <p:sldId xmlns:r="http://schemas.openxmlformats.org/officeDocument/2006/relationships" id="261" r:id="Rc3f3fc07aed241d9"/>
    <p:sldId xmlns:r="http://schemas.openxmlformats.org/officeDocument/2006/relationships" id="262" r:id="R7f18e5c90e2a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dc753b4c14fb5" /><Relationship Type="http://schemas.openxmlformats.org/officeDocument/2006/relationships/slide" Target="/ppt/slides/slide1.xml" Id="R02e4ef9bfc2a42ed" /><Relationship Type="http://schemas.openxmlformats.org/officeDocument/2006/relationships/slide" Target="/ppt/slides/slide2.xml" Id="R4715de1ed1bf4cc1" /><Relationship Type="http://schemas.openxmlformats.org/officeDocument/2006/relationships/slide" Target="/ppt/slides/slide3.xml" Id="Ra75622c56c544a7c" /><Relationship Type="http://schemas.openxmlformats.org/officeDocument/2006/relationships/slide" Target="/ppt/slides/slide4.xml" Id="Rfbb9f1b63d334e3d" /><Relationship Type="http://schemas.openxmlformats.org/officeDocument/2006/relationships/slide" Target="/ppt/slides/slide5.xml" Id="R2dda5f498b384f28" /><Relationship Type="http://schemas.openxmlformats.org/officeDocument/2006/relationships/slide" Target="/ppt/slides/slide6.xml" Id="Rc3f3fc07aed241d9" /><Relationship Type="http://schemas.openxmlformats.org/officeDocument/2006/relationships/slide" Target="/ppt/slides/slide7.xml" Id="R7f18e5c90e2a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9e43e116c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7659983334c00" /><Relationship Type="http://schemas.openxmlformats.org/officeDocument/2006/relationships/theme" Target="/ppt/slideMasters/theme/theme1.xml" Id="R9e184bac581d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765998333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dffeee62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dcadb56c7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8f8797c834f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6e59affbf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602d316d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d0c5c4898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f442d0e5d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76 273 834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81 898 725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IDEN MARIE J SALBUVIK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KRISTIN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SVERRE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WIDAR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widar@salbuvik.no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979 499 086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SABAR AS</a:t>
            </a:r>
          </a:p>
        </p:txBody>
      </p:sp>
    </p:spTree>
  </p:cSld>
  <p:clrMapOvr>
    <a:masterClrMapping xmlns:a="http://schemas.openxmlformats.org/drawingml/2006/main"/>
  </p:clrMapOvr>
</p:sld>
</file>