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a1836621aa4a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50cbb9287f4037"/>
  </p:sldMasterIdLst>
  <p:sldIdLst>
    <p:sldId xmlns:r="http://schemas.openxmlformats.org/officeDocument/2006/relationships" id="256" r:id="Re5fa18c1b34845bc"/>
    <p:sldId xmlns:r="http://schemas.openxmlformats.org/officeDocument/2006/relationships" id="257" r:id="R885be4e58f914f2b"/>
    <p:sldId xmlns:r="http://schemas.openxmlformats.org/officeDocument/2006/relationships" id="258" r:id="R684b3abaeeff406a"/>
    <p:sldId xmlns:r="http://schemas.openxmlformats.org/officeDocument/2006/relationships" id="259" r:id="R2530dfdb0dfd46ed"/>
    <p:sldId xmlns:r="http://schemas.openxmlformats.org/officeDocument/2006/relationships" id="260" r:id="R008f5305e8a54c81"/>
    <p:sldId xmlns:r="http://schemas.openxmlformats.org/officeDocument/2006/relationships" id="261" r:id="R51bd767ea9264a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50cbb9287f4037" /><Relationship Type="http://schemas.openxmlformats.org/officeDocument/2006/relationships/slide" Target="/ppt/slides/slide1.xml" Id="Re5fa18c1b34845bc" /><Relationship Type="http://schemas.openxmlformats.org/officeDocument/2006/relationships/slide" Target="/ppt/slides/slide2.xml" Id="R885be4e58f914f2b" /><Relationship Type="http://schemas.openxmlformats.org/officeDocument/2006/relationships/slide" Target="/ppt/slides/slide3.xml" Id="R684b3abaeeff406a" /><Relationship Type="http://schemas.openxmlformats.org/officeDocument/2006/relationships/slide" Target="/ppt/slides/slide4.xml" Id="R2530dfdb0dfd46ed" /><Relationship Type="http://schemas.openxmlformats.org/officeDocument/2006/relationships/slide" Target="/ppt/slides/slide5.xml" Id="R008f5305e8a54c81" /><Relationship Type="http://schemas.openxmlformats.org/officeDocument/2006/relationships/slide" Target="/ppt/slides/slide6.xml" Id="R51bd767ea9264a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24ff7fda3c46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6c61756b2f4f24" /><Relationship Type="http://schemas.openxmlformats.org/officeDocument/2006/relationships/theme" Target="/ppt/slideMasters/theme/theme1.xml" Id="Rb1bb6cfa49d945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6c61756b2f4f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fa36956dca4e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a78b2c82f47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ce6f2dc9c47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5887859c7a42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9ed187a3ff40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7fd977b8114a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SABAR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widar@salbuvik.no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979 499 086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SABAR AS</a:t>
            </a:r>
          </a:p>
        </p:txBody>
      </p:sp>
    </p:spTree>
  </p:cSld>
  <p:clrMapOvr>
    <a:masterClrMapping xmlns:a="http://schemas.openxmlformats.org/drawingml/2006/main"/>
  </p:clrMapOvr>
</p:sld>
</file>