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ad703b91c4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8f6d76abca4b75"/>
  </p:sldMasterIdLst>
  <p:sldIdLst>
    <p:sldId xmlns:r="http://schemas.openxmlformats.org/officeDocument/2006/relationships" id="256" r:id="R2a8061b7ccf04fd8"/>
    <p:sldId xmlns:r="http://schemas.openxmlformats.org/officeDocument/2006/relationships" id="257" r:id="Ra972972c5fdc474c"/>
    <p:sldId xmlns:r="http://schemas.openxmlformats.org/officeDocument/2006/relationships" id="258" r:id="R7ac1b794ec264726"/>
    <p:sldId xmlns:r="http://schemas.openxmlformats.org/officeDocument/2006/relationships" id="259" r:id="R63405de3e2954aef"/>
    <p:sldId xmlns:r="http://schemas.openxmlformats.org/officeDocument/2006/relationships" id="260" r:id="R8a28c1fb4d4640dd"/>
    <p:sldId xmlns:r="http://schemas.openxmlformats.org/officeDocument/2006/relationships" id="261" r:id="Ra2dff948185640d8"/>
    <p:sldId xmlns:r="http://schemas.openxmlformats.org/officeDocument/2006/relationships" id="262" r:id="R8f7ae2d86cae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8f6d76abca4b75" /><Relationship Type="http://schemas.openxmlformats.org/officeDocument/2006/relationships/slide" Target="/ppt/slides/slide1.xml" Id="R2a8061b7ccf04fd8" /><Relationship Type="http://schemas.openxmlformats.org/officeDocument/2006/relationships/slide" Target="/ppt/slides/slide2.xml" Id="Ra972972c5fdc474c" /><Relationship Type="http://schemas.openxmlformats.org/officeDocument/2006/relationships/slide" Target="/ppt/slides/slide3.xml" Id="R7ac1b794ec264726" /><Relationship Type="http://schemas.openxmlformats.org/officeDocument/2006/relationships/slide" Target="/ppt/slides/slide4.xml" Id="R63405de3e2954aef" /><Relationship Type="http://schemas.openxmlformats.org/officeDocument/2006/relationships/slide" Target="/ppt/slides/slide5.xml" Id="R8a28c1fb4d4640dd" /><Relationship Type="http://schemas.openxmlformats.org/officeDocument/2006/relationships/slide" Target="/ppt/slides/slide6.xml" Id="Ra2dff948185640d8" /><Relationship Type="http://schemas.openxmlformats.org/officeDocument/2006/relationships/slide" Target="/ppt/slides/slide7.xml" Id="R8f7ae2d86cae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fc7aea9a1148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5f738e615451a" /><Relationship Type="http://schemas.openxmlformats.org/officeDocument/2006/relationships/theme" Target="/ppt/slideMasters/theme/theme1.xml" Id="R19dcc899d951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5f738e61545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527ba0c29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22341f33742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823639fdf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7f6b5e76b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68817376f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511d0291743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c03cd62ce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AMESTO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−1 966 759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95 698 558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345 943 434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385 864 911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SPABOGRUPPEN AS  –  97,3 %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SPANDOW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Smeltedigelen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ole.petter.skaras@amesto.no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www.amesto.no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979 482 639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GROUP AS</a:t>
            </a:r>
          </a:p>
        </p:txBody>
      </p:sp>
    </p:spTree>
  </p:cSld>
  <p:clrMapOvr>
    <a:masterClrMapping xmlns:a="http://schemas.openxmlformats.org/drawingml/2006/main"/>
  </p:clrMapOvr>
</p:sld>
</file>