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ddb01d30b24f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ca80c0aa154561"/>
  </p:sldMasterIdLst>
  <p:sldIdLst>
    <p:sldId xmlns:r="http://schemas.openxmlformats.org/officeDocument/2006/relationships" id="256" r:id="Ra00f610c254e4782"/>
    <p:sldId xmlns:r="http://schemas.openxmlformats.org/officeDocument/2006/relationships" id="257" r:id="R93fb81d854194d46"/>
    <p:sldId xmlns:r="http://schemas.openxmlformats.org/officeDocument/2006/relationships" id="258" r:id="R87556d129c2544d9"/>
    <p:sldId xmlns:r="http://schemas.openxmlformats.org/officeDocument/2006/relationships" id="259" r:id="Raca874761e9c42e8"/>
    <p:sldId xmlns:r="http://schemas.openxmlformats.org/officeDocument/2006/relationships" id="260" r:id="Rbd241fbd9fc749f7"/>
    <p:sldId xmlns:r="http://schemas.openxmlformats.org/officeDocument/2006/relationships" id="261" r:id="R8e3acfe0f30747ff"/>
    <p:sldId xmlns:r="http://schemas.openxmlformats.org/officeDocument/2006/relationships" id="262" r:id="R959c7cd15e0c4b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a80c0aa154561" /><Relationship Type="http://schemas.openxmlformats.org/officeDocument/2006/relationships/slide" Target="/ppt/slides/slide1.xml" Id="Ra00f610c254e4782" /><Relationship Type="http://schemas.openxmlformats.org/officeDocument/2006/relationships/slide" Target="/ppt/slides/slide2.xml" Id="R93fb81d854194d46" /><Relationship Type="http://schemas.openxmlformats.org/officeDocument/2006/relationships/slide" Target="/ppt/slides/slide3.xml" Id="R87556d129c2544d9" /><Relationship Type="http://schemas.openxmlformats.org/officeDocument/2006/relationships/slide" Target="/ppt/slides/slide4.xml" Id="Raca874761e9c42e8" /><Relationship Type="http://schemas.openxmlformats.org/officeDocument/2006/relationships/slide" Target="/ppt/slides/slide5.xml" Id="Rbd241fbd9fc749f7" /><Relationship Type="http://schemas.openxmlformats.org/officeDocument/2006/relationships/slide" Target="/ppt/slides/slide6.xml" Id="R8e3acfe0f30747ff" /><Relationship Type="http://schemas.openxmlformats.org/officeDocument/2006/relationships/slide" Target="/ppt/slides/slide7.xml" Id="R959c7cd15e0c4b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62ce55ee240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ddbac66544008" /><Relationship Type="http://schemas.openxmlformats.org/officeDocument/2006/relationships/theme" Target="/ppt/slideMasters/theme/theme1.xml" Id="Rf198383e0fd946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ddbac665440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af71705b046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db269b9d84a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82263e88f4a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8572dc72c4d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9029077dd46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4ac50908c49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30131b0c84d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17 008 720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24 420 742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979 417 888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