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096b51f6224f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7db70184624b9d"/>
  </p:sldMasterIdLst>
  <p:sldIdLst>
    <p:sldId xmlns:r="http://schemas.openxmlformats.org/officeDocument/2006/relationships" id="256" r:id="Rfffe4b77e6a44f88"/>
    <p:sldId xmlns:r="http://schemas.openxmlformats.org/officeDocument/2006/relationships" id="257" r:id="Rd7d10b649da344e0"/>
    <p:sldId xmlns:r="http://schemas.openxmlformats.org/officeDocument/2006/relationships" id="258" r:id="R2023b681b7ee46da"/>
    <p:sldId xmlns:r="http://schemas.openxmlformats.org/officeDocument/2006/relationships" id="259" r:id="Rc14b93e6167f4f7c"/>
    <p:sldId xmlns:r="http://schemas.openxmlformats.org/officeDocument/2006/relationships" id="260" r:id="Ra9fe1bb346dd4a99"/>
    <p:sldId xmlns:r="http://schemas.openxmlformats.org/officeDocument/2006/relationships" id="261" r:id="R897c34dbc29f4069"/>
    <p:sldId xmlns:r="http://schemas.openxmlformats.org/officeDocument/2006/relationships" id="262" r:id="R8d9304e4540f43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db70184624b9d" /><Relationship Type="http://schemas.openxmlformats.org/officeDocument/2006/relationships/slide" Target="/ppt/slides/slide1.xml" Id="Rfffe4b77e6a44f88" /><Relationship Type="http://schemas.openxmlformats.org/officeDocument/2006/relationships/slide" Target="/ppt/slides/slide2.xml" Id="Rd7d10b649da344e0" /><Relationship Type="http://schemas.openxmlformats.org/officeDocument/2006/relationships/slide" Target="/ppt/slides/slide3.xml" Id="R2023b681b7ee46da" /><Relationship Type="http://schemas.openxmlformats.org/officeDocument/2006/relationships/slide" Target="/ppt/slides/slide4.xml" Id="Rc14b93e6167f4f7c" /><Relationship Type="http://schemas.openxmlformats.org/officeDocument/2006/relationships/slide" Target="/ppt/slides/slide5.xml" Id="Ra9fe1bb346dd4a99" /><Relationship Type="http://schemas.openxmlformats.org/officeDocument/2006/relationships/slide" Target="/ppt/slides/slide6.xml" Id="R897c34dbc29f4069" /><Relationship Type="http://schemas.openxmlformats.org/officeDocument/2006/relationships/slide" Target="/ppt/slides/slide7.xml" Id="R8d9304e4540f43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d849a8f3d4c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b98b23a12443f" /><Relationship Type="http://schemas.openxmlformats.org/officeDocument/2006/relationships/theme" Target="/ppt/slideMasters/theme/theme1.xml" Id="Rfcb388e0705145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b98b23a1244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259dd5d2847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1f885de3146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99deec34c4b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c0add238e40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2133e764549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95ad58b5341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e11540c5649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3 076 330 000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4 768 828 000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9 553 415 000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EMINI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HSR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INNIDIMMAN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PISON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