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d7d62ad6ee42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da65c5e1b54b66"/>
  </p:sldMasterIdLst>
  <p:sldIdLst>
    <p:sldId xmlns:r="http://schemas.openxmlformats.org/officeDocument/2006/relationships" id="256" r:id="Rf77688dabf5249ea"/>
    <p:sldId xmlns:r="http://schemas.openxmlformats.org/officeDocument/2006/relationships" id="257" r:id="R662d4b3890e5444c"/>
    <p:sldId xmlns:r="http://schemas.openxmlformats.org/officeDocument/2006/relationships" id="258" r:id="R4c6f50760ab74ab7"/>
    <p:sldId xmlns:r="http://schemas.openxmlformats.org/officeDocument/2006/relationships" id="259" r:id="Raf90d769dc194eeb"/>
    <p:sldId xmlns:r="http://schemas.openxmlformats.org/officeDocument/2006/relationships" id="260" r:id="Rade24008ae4c4382"/>
    <p:sldId xmlns:r="http://schemas.openxmlformats.org/officeDocument/2006/relationships" id="261" r:id="R5bc15d7ca58544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da65c5e1b54b66" /><Relationship Type="http://schemas.openxmlformats.org/officeDocument/2006/relationships/slide" Target="/ppt/slides/slide1.xml" Id="Rf77688dabf5249ea" /><Relationship Type="http://schemas.openxmlformats.org/officeDocument/2006/relationships/slide" Target="/ppt/slides/slide2.xml" Id="R662d4b3890e5444c" /><Relationship Type="http://schemas.openxmlformats.org/officeDocument/2006/relationships/slide" Target="/ppt/slides/slide3.xml" Id="R4c6f50760ab74ab7" /><Relationship Type="http://schemas.openxmlformats.org/officeDocument/2006/relationships/slide" Target="/ppt/slides/slide4.xml" Id="Raf90d769dc194eeb" /><Relationship Type="http://schemas.openxmlformats.org/officeDocument/2006/relationships/slide" Target="/ppt/slides/slide5.xml" Id="Rade24008ae4c4382" /><Relationship Type="http://schemas.openxmlformats.org/officeDocument/2006/relationships/slide" Target="/ppt/slides/slide6.xml" Id="R5bc15d7ca58544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f09e3453564b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1f3de6a664cd7" /><Relationship Type="http://schemas.openxmlformats.org/officeDocument/2006/relationships/theme" Target="/ppt/slideMasters/theme/theme1.xml" Id="R53d92ae10c4f41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d1f3de6a664c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0407f612140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1991ae8fc4f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d3a0fdda84f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41d4e671a47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aeb631cff40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41a6a987247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HAVILA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979 366 256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