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e58c7a4b804e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073a3fc90445bd"/>
  </p:sldMasterIdLst>
  <p:sldIdLst>
    <p:sldId xmlns:r="http://schemas.openxmlformats.org/officeDocument/2006/relationships" id="256" r:id="Rda9f019e0bb942d1"/>
    <p:sldId xmlns:r="http://schemas.openxmlformats.org/officeDocument/2006/relationships" id="257" r:id="R54f203ab8a3743a0"/>
    <p:sldId xmlns:r="http://schemas.openxmlformats.org/officeDocument/2006/relationships" id="258" r:id="Red0db2b669bc4d7d"/>
    <p:sldId xmlns:r="http://schemas.openxmlformats.org/officeDocument/2006/relationships" id="259" r:id="R11775b33157c4473"/>
    <p:sldId xmlns:r="http://schemas.openxmlformats.org/officeDocument/2006/relationships" id="260" r:id="Rcb981f13195a4f6b"/>
    <p:sldId xmlns:r="http://schemas.openxmlformats.org/officeDocument/2006/relationships" id="261" r:id="R426dfaf31af44546"/>
    <p:sldId xmlns:r="http://schemas.openxmlformats.org/officeDocument/2006/relationships" id="262" r:id="R45b645b49d824d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073a3fc90445bd" /><Relationship Type="http://schemas.openxmlformats.org/officeDocument/2006/relationships/slide" Target="/ppt/slides/slide1.xml" Id="Rda9f019e0bb942d1" /><Relationship Type="http://schemas.openxmlformats.org/officeDocument/2006/relationships/slide" Target="/ppt/slides/slide2.xml" Id="R54f203ab8a3743a0" /><Relationship Type="http://schemas.openxmlformats.org/officeDocument/2006/relationships/slide" Target="/ppt/slides/slide3.xml" Id="Red0db2b669bc4d7d" /><Relationship Type="http://schemas.openxmlformats.org/officeDocument/2006/relationships/slide" Target="/ppt/slides/slide4.xml" Id="R11775b33157c4473" /><Relationship Type="http://schemas.openxmlformats.org/officeDocument/2006/relationships/slide" Target="/ppt/slides/slide5.xml" Id="Rcb981f13195a4f6b" /><Relationship Type="http://schemas.openxmlformats.org/officeDocument/2006/relationships/slide" Target="/ppt/slides/slide6.xml" Id="R426dfaf31af44546" /><Relationship Type="http://schemas.openxmlformats.org/officeDocument/2006/relationships/slide" Target="/ppt/slides/slide7.xml" Id="R45b645b49d824d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895e192ae947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2c273c4164011" /><Relationship Type="http://schemas.openxmlformats.org/officeDocument/2006/relationships/theme" Target="/ppt/slideMasters/theme/theme1.xml" Id="R9e4f2ee3bef547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72c273c41640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aa1490d9a4e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150658dc4b49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30ede67444d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17b7464994b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47e7fdc6d48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b81b1691e46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98ef234724c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CONNECT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CONNECT REGNSKAP AS ble etablert [år] og holder til i Gardermoen.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507 693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232 090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5 392 647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5 896 431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ENERUD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Balder alle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2060 Gardermoen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regnskap@regnskap.no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979 362 501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