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8227048bc342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2c62c272fe4c59"/>
  </p:sldMasterIdLst>
  <p:sldIdLst>
    <p:sldId xmlns:r="http://schemas.openxmlformats.org/officeDocument/2006/relationships" id="256" r:id="Rbf81781c18654c9a"/>
    <p:sldId xmlns:r="http://schemas.openxmlformats.org/officeDocument/2006/relationships" id="257" r:id="R50de68d4ec584e0c"/>
    <p:sldId xmlns:r="http://schemas.openxmlformats.org/officeDocument/2006/relationships" id="258" r:id="R5405356a166e44e2"/>
    <p:sldId xmlns:r="http://schemas.openxmlformats.org/officeDocument/2006/relationships" id="259" r:id="Rbc2ca07f811148b1"/>
    <p:sldId xmlns:r="http://schemas.openxmlformats.org/officeDocument/2006/relationships" id="260" r:id="R1a7fd2d8d26249a7"/>
    <p:sldId xmlns:r="http://schemas.openxmlformats.org/officeDocument/2006/relationships" id="261" r:id="R7654103221ec4a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2c62c272fe4c59" /><Relationship Type="http://schemas.openxmlformats.org/officeDocument/2006/relationships/slide" Target="/ppt/slides/slide1.xml" Id="Rbf81781c18654c9a" /><Relationship Type="http://schemas.openxmlformats.org/officeDocument/2006/relationships/slide" Target="/ppt/slides/slide2.xml" Id="R50de68d4ec584e0c" /><Relationship Type="http://schemas.openxmlformats.org/officeDocument/2006/relationships/slide" Target="/ppt/slides/slide3.xml" Id="R5405356a166e44e2" /><Relationship Type="http://schemas.openxmlformats.org/officeDocument/2006/relationships/slide" Target="/ppt/slides/slide4.xml" Id="Rbc2ca07f811148b1" /><Relationship Type="http://schemas.openxmlformats.org/officeDocument/2006/relationships/slide" Target="/ppt/slides/slide5.xml" Id="R1a7fd2d8d26249a7" /><Relationship Type="http://schemas.openxmlformats.org/officeDocument/2006/relationships/slide" Target="/ppt/slides/slide6.xml" Id="R7654103221ec4a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80382791c44c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8475ea29649a8" /><Relationship Type="http://schemas.openxmlformats.org/officeDocument/2006/relationships/theme" Target="/ppt/slideMasters/theme/theme1.xml" Id="Ra44c727bed2244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e8475ea29649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672caa5b445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ba82508bc41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b22379d064e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2e6f3500d4e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4fa8f47f242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dd32297b242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EIKA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EIKA GRUPPEN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SPAREBANK  –  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TOTENS SPAREBANK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JÆREN SPAREBANK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SKUE SPAREBANK  –  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ROMERIKE SPAREBANK  –  4,4 %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post@eika.no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www.eika.no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979 319 568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GRUPPEN AS</a:t>
            </a:r>
          </a:p>
        </p:txBody>
      </p:sp>
    </p:spTree>
  </p:cSld>
  <p:clrMapOvr>
    <a:masterClrMapping xmlns:a="http://schemas.openxmlformats.org/drawingml/2006/main"/>
  </p:clrMapOvr>
</p:sld>
</file>